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7" r:id="rId2"/>
  </p:sldIdLst>
  <p:sldSz cx="4140200" cy="511175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A2B42D9-F292-4BF4-BB93-D16CACD71501}" v="2" dt="2025-06-10T16:03:15.02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494" autoAdjust="0"/>
    <p:restoredTop sz="94660"/>
  </p:normalViewPr>
  <p:slideViewPr>
    <p:cSldViewPr snapToGrid="0">
      <p:cViewPr varScale="1">
        <p:scale>
          <a:sx n="145" d="100"/>
          <a:sy n="145" d="100"/>
        </p:scale>
        <p:origin x="3066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microsoft.com/office/2015/10/relationships/revisionInfo" Target="revisionInfo.xml"/><Relationship Id="rId3" Type="http://schemas.openxmlformats.org/officeDocument/2006/relationships/presProps" Target="presProps.xml"/><Relationship Id="rId7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atima Pillosu" userId="a6295d4dc9e22643" providerId="LiveId" clId="{9A2B42D9-F292-4BF4-BB93-D16CACD71501}"/>
    <pc:docChg chg="custSel delSld modSld">
      <pc:chgData name="Fatima Pillosu" userId="a6295d4dc9e22643" providerId="LiveId" clId="{9A2B42D9-F292-4BF4-BB93-D16CACD71501}" dt="2025-06-10T21:40:02.971" v="47" actId="20577"/>
      <pc:docMkLst>
        <pc:docMk/>
      </pc:docMkLst>
      <pc:sldChg chg="del">
        <pc:chgData name="Fatima Pillosu" userId="a6295d4dc9e22643" providerId="LiveId" clId="{9A2B42D9-F292-4BF4-BB93-D16CACD71501}" dt="2025-06-10T16:09:00.221" v="13" actId="47"/>
        <pc:sldMkLst>
          <pc:docMk/>
          <pc:sldMk cId="605037563" sldId="256"/>
        </pc:sldMkLst>
      </pc:sldChg>
      <pc:sldChg chg="addSp delSp modSp mod">
        <pc:chgData name="Fatima Pillosu" userId="a6295d4dc9e22643" providerId="LiveId" clId="{9A2B42D9-F292-4BF4-BB93-D16CACD71501}" dt="2025-06-10T21:40:02.971" v="47" actId="20577"/>
        <pc:sldMkLst>
          <pc:docMk/>
          <pc:sldMk cId="1403429394" sldId="257"/>
        </pc:sldMkLst>
        <pc:spChg chg="del">
          <ac:chgData name="Fatima Pillosu" userId="a6295d4dc9e22643" providerId="LiveId" clId="{9A2B42D9-F292-4BF4-BB93-D16CACD71501}" dt="2025-06-10T16:03:05.604" v="3" actId="21"/>
          <ac:spMkLst>
            <pc:docMk/>
            <pc:sldMk cId="1403429394" sldId="257"/>
            <ac:spMk id="5" creationId="{082CB828-3055-C01D-1D9B-34D32699459C}"/>
          </ac:spMkLst>
        </pc:spChg>
        <pc:spChg chg="del">
          <ac:chgData name="Fatima Pillosu" userId="a6295d4dc9e22643" providerId="LiveId" clId="{9A2B42D9-F292-4BF4-BB93-D16CACD71501}" dt="2025-06-10T16:03:05.604" v="3" actId="21"/>
          <ac:spMkLst>
            <pc:docMk/>
            <pc:sldMk cId="1403429394" sldId="257"/>
            <ac:spMk id="6" creationId="{26462B98-3F43-7391-382E-5FA37001F70A}"/>
          </ac:spMkLst>
        </pc:spChg>
        <pc:spChg chg="del">
          <ac:chgData name="Fatima Pillosu" userId="a6295d4dc9e22643" providerId="LiveId" clId="{9A2B42D9-F292-4BF4-BB93-D16CACD71501}" dt="2025-06-10T16:03:05.604" v="3" actId="21"/>
          <ac:spMkLst>
            <pc:docMk/>
            <pc:sldMk cId="1403429394" sldId="257"/>
            <ac:spMk id="7" creationId="{FB1D83BF-C5B8-0F42-ACF1-801724C77646}"/>
          </ac:spMkLst>
        </pc:spChg>
        <pc:spChg chg="del">
          <ac:chgData name="Fatima Pillosu" userId="a6295d4dc9e22643" providerId="LiveId" clId="{9A2B42D9-F292-4BF4-BB93-D16CACD71501}" dt="2025-06-10T16:03:05.604" v="3" actId="21"/>
          <ac:spMkLst>
            <pc:docMk/>
            <pc:sldMk cId="1403429394" sldId="257"/>
            <ac:spMk id="8" creationId="{EFB51189-ED1C-9467-A21E-04098224201A}"/>
          </ac:spMkLst>
        </pc:spChg>
        <pc:spChg chg="del">
          <ac:chgData name="Fatima Pillosu" userId="a6295d4dc9e22643" providerId="LiveId" clId="{9A2B42D9-F292-4BF4-BB93-D16CACD71501}" dt="2025-06-10T16:03:05.604" v="3" actId="21"/>
          <ac:spMkLst>
            <pc:docMk/>
            <pc:sldMk cId="1403429394" sldId="257"/>
            <ac:spMk id="9" creationId="{21C332B9-C99D-6C2F-F7A7-D75A6499E176}"/>
          </ac:spMkLst>
        </pc:spChg>
        <pc:spChg chg="del">
          <ac:chgData name="Fatima Pillosu" userId="a6295d4dc9e22643" providerId="LiveId" clId="{9A2B42D9-F292-4BF4-BB93-D16CACD71501}" dt="2025-06-10T16:03:05.604" v="3" actId="21"/>
          <ac:spMkLst>
            <pc:docMk/>
            <pc:sldMk cId="1403429394" sldId="257"/>
            <ac:spMk id="10" creationId="{88809429-C163-FEA9-654A-C938A20C2ED1}"/>
          </ac:spMkLst>
        </pc:spChg>
        <pc:spChg chg="del">
          <ac:chgData name="Fatima Pillosu" userId="a6295d4dc9e22643" providerId="LiveId" clId="{9A2B42D9-F292-4BF4-BB93-D16CACD71501}" dt="2025-06-10T16:03:05.604" v="3" actId="21"/>
          <ac:spMkLst>
            <pc:docMk/>
            <pc:sldMk cId="1403429394" sldId="257"/>
            <ac:spMk id="11" creationId="{64A6DF9F-4002-0BE8-0275-A7A7B18AE50E}"/>
          </ac:spMkLst>
        </pc:spChg>
        <pc:spChg chg="del">
          <ac:chgData name="Fatima Pillosu" userId="a6295d4dc9e22643" providerId="LiveId" clId="{9A2B42D9-F292-4BF4-BB93-D16CACD71501}" dt="2025-06-10T16:03:05.604" v="3" actId="21"/>
          <ac:spMkLst>
            <pc:docMk/>
            <pc:sldMk cId="1403429394" sldId="257"/>
            <ac:spMk id="12" creationId="{FBF4F939-D8E0-4CA6-4395-BE2703ED47D3}"/>
          </ac:spMkLst>
        </pc:spChg>
        <pc:spChg chg="del">
          <ac:chgData name="Fatima Pillosu" userId="a6295d4dc9e22643" providerId="LiveId" clId="{9A2B42D9-F292-4BF4-BB93-D16CACD71501}" dt="2025-06-10T16:03:05.604" v="3" actId="21"/>
          <ac:spMkLst>
            <pc:docMk/>
            <pc:sldMk cId="1403429394" sldId="257"/>
            <ac:spMk id="13" creationId="{9886A46A-5F0E-29C0-5553-F3C415C39030}"/>
          </ac:spMkLst>
        </pc:spChg>
        <pc:spChg chg="del">
          <ac:chgData name="Fatima Pillosu" userId="a6295d4dc9e22643" providerId="LiveId" clId="{9A2B42D9-F292-4BF4-BB93-D16CACD71501}" dt="2025-06-10T16:03:05.604" v="3" actId="21"/>
          <ac:spMkLst>
            <pc:docMk/>
            <pc:sldMk cId="1403429394" sldId="257"/>
            <ac:spMk id="14" creationId="{DD731501-A656-7957-75AF-86B51CC75396}"/>
          </ac:spMkLst>
        </pc:spChg>
        <pc:spChg chg="del">
          <ac:chgData name="Fatima Pillosu" userId="a6295d4dc9e22643" providerId="LiveId" clId="{9A2B42D9-F292-4BF4-BB93-D16CACD71501}" dt="2025-06-10T16:03:05.604" v="3" actId="21"/>
          <ac:spMkLst>
            <pc:docMk/>
            <pc:sldMk cId="1403429394" sldId="257"/>
            <ac:spMk id="15" creationId="{DE08B4AE-3720-60F1-D6B9-743C32AD6707}"/>
          </ac:spMkLst>
        </pc:spChg>
        <pc:spChg chg="del">
          <ac:chgData name="Fatima Pillosu" userId="a6295d4dc9e22643" providerId="LiveId" clId="{9A2B42D9-F292-4BF4-BB93-D16CACD71501}" dt="2025-06-10T16:03:05.604" v="3" actId="21"/>
          <ac:spMkLst>
            <pc:docMk/>
            <pc:sldMk cId="1403429394" sldId="257"/>
            <ac:spMk id="16" creationId="{9C4F17D1-D949-02CB-0B46-48106B0B393C}"/>
          </ac:spMkLst>
        </pc:spChg>
        <pc:spChg chg="del">
          <ac:chgData name="Fatima Pillosu" userId="a6295d4dc9e22643" providerId="LiveId" clId="{9A2B42D9-F292-4BF4-BB93-D16CACD71501}" dt="2025-06-10T16:03:05.604" v="3" actId="21"/>
          <ac:spMkLst>
            <pc:docMk/>
            <pc:sldMk cId="1403429394" sldId="257"/>
            <ac:spMk id="17" creationId="{455A54B8-5CD9-B620-BC08-5F6DA9DF0ED8}"/>
          </ac:spMkLst>
        </pc:spChg>
        <pc:spChg chg="del">
          <ac:chgData name="Fatima Pillosu" userId="a6295d4dc9e22643" providerId="LiveId" clId="{9A2B42D9-F292-4BF4-BB93-D16CACD71501}" dt="2025-06-10T16:03:05.604" v="3" actId="21"/>
          <ac:spMkLst>
            <pc:docMk/>
            <pc:sldMk cId="1403429394" sldId="257"/>
            <ac:spMk id="18" creationId="{55890E00-81A3-E28D-C052-5E4FA9603339}"/>
          </ac:spMkLst>
        </pc:spChg>
        <pc:spChg chg="del">
          <ac:chgData name="Fatima Pillosu" userId="a6295d4dc9e22643" providerId="LiveId" clId="{9A2B42D9-F292-4BF4-BB93-D16CACD71501}" dt="2025-06-10T16:03:05.604" v="3" actId="21"/>
          <ac:spMkLst>
            <pc:docMk/>
            <pc:sldMk cId="1403429394" sldId="257"/>
            <ac:spMk id="19" creationId="{D22BC35C-D8BA-9C47-5E36-D7A2E39E7940}"/>
          </ac:spMkLst>
        </pc:spChg>
        <pc:spChg chg="del">
          <ac:chgData name="Fatima Pillosu" userId="a6295d4dc9e22643" providerId="LiveId" clId="{9A2B42D9-F292-4BF4-BB93-D16CACD71501}" dt="2025-06-10T16:03:05.604" v="3" actId="21"/>
          <ac:spMkLst>
            <pc:docMk/>
            <pc:sldMk cId="1403429394" sldId="257"/>
            <ac:spMk id="20" creationId="{2847A4E1-5D8A-BA47-5F8F-485D455DD114}"/>
          </ac:spMkLst>
        </pc:spChg>
        <pc:spChg chg="del">
          <ac:chgData name="Fatima Pillosu" userId="a6295d4dc9e22643" providerId="LiveId" clId="{9A2B42D9-F292-4BF4-BB93-D16CACD71501}" dt="2025-06-10T16:03:05.604" v="3" actId="21"/>
          <ac:spMkLst>
            <pc:docMk/>
            <pc:sldMk cId="1403429394" sldId="257"/>
            <ac:spMk id="21" creationId="{9A16AC1B-8EF3-92A4-CABD-D73AD244F75E}"/>
          </ac:spMkLst>
        </pc:spChg>
        <pc:spChg chg="del mod">
          <ac:chgData name="Fatima Pillosu" userId="a6295d4dc9e22643" providerId="LiveId" clId="{9A2B42D9-F292-4BF4-BB93-D16CACD71501}" dt="2025-06-10T16:03:05.604" v="3" actId="21"/>
          <ac:spMkLst>
            <pc:docMk/>
            <pc:sldMk cId="1403429394" sldId="257"/>
            <ac:spMk id="22" creationId="{15B66109-5EC0-175E-124D-C46996895CE7}"/>
          </ac:spMkLst>
        </pc:spChg>
        <pc:spChg chg="del">
          <ac:chgData name="Fatima Pillosu" userId="a6295d4dc9e22643" providerId="LiveId" clId="{9A2B42D9-F292-4BF4-BB93-D16CACD71501}" dt="2025-06-10T16:03:05.604" v="3" actId="21"/>
          <ac:spMkLst>
            <pc:docMk/>
            <pc:sldMk cId="1403429394" sldId="257"/>
            <ac:spMk id="23" creationId="{376BC6E3-86E2-3737-AB80-3B95CB16E8E3}"/>
          </ac:spMkLst>
        </pc:spChg>
        <pc:spChg chg="del">
          <ac:chgData name="Fatima Pillosu" userId="a6295d4dc9e22643" providerId="LiveId" clId="{9A2B42D9-F292-4BF4-BB93-D16CACD71501}" dt="2025-06-10T16:03:05.604" v="3" actId="21"/>
          <ac:spMkLst>
            <pc:docMk/>
            <pc:sldMk cId="1403429394" sldId="257"/>
            <ac:spMk id="24" creationId="{12D385A0-4768-7304-9AF2-9662B3618F45}"/>
          </ac:spMkLst>
        </pc:spChg>
        <pc:spChg chg="del">
          <ac:chgData name="Fatima Pillosu" userId="a6295d4dc9e22643" providerId="LiveId" clId="{9A2B42D9-F292-4BF4-BB93-D16CACD71501}" dt="2025-06-10T16:03:05.604" v="3" actId="21"/>
          <ac:spMkLst>
            <pc:docMk/>
            <pc:sldMk cId="1403429394" sldId="257"/>
            <ac:spMk id="25" creationId="{57E75AC1-1794-5E7F-F1C7-E3D46F9F3C6B}"/>
          </ac:spMkLst>
        </pc:spChg>
        <pc:spChg chg="del">
          <ac:chgData name="Fatima Pillosu" userId="a6295d4dc9e22643" providerId="LiveId" clId="{9A2B42D9-F292-4BF4-BB93-D16CACD71501}" dt="2025-06-10T16:03:05.604" v="3" actId="21"/>
          <ac:spMkLst>
            <pc:docMk/>
            <pc:sldMk cId="1403429394" sldId="257"/>
            <ac:spMk id="26" creationId="{51966A53-077B-E857-FB56-6D8CABD214E0}"/>
          </ac:spMkLst>
        </pc:spChg>
        <pc:spChg chg="del">
          <ac:chgData name="Fatima Pillosu" userId="a6295d4dc9e22643" providerId="LiveId" clId="{9A2B42D9-F292-4BF4-BB93-D16CACD71501}" dt="2025-06-10T16:03:05.604" v="3" actId="21"/>
          <ac:spMkLst>
            <pc:docMk/>
            <pc:sldMk cId="1403429394" sldId="257"/>
            <ac:spMk id="27" creationId="{35DD87AC-C1BC-2933-33E1-AC551ED331CE}"/>
          </ac:spMkLst>
        </pc:spChg>
        <pc:spChg chg="del">
          <ac:chgData name="Fatima Pillosu" userId="a6295d4dc9e22643" providerId="LiveId" clId="{9A2B42D9-F292-4BF4-BB93-D16CACD71501}" dt="2025-06-10T16:03:05.604" v="3" actId="21"/>
          <ac:spMkLst>
            <pc:docMk/>
            <pc:sldMk cId="1403429394" sldId="257"/>
            <ac:spMk id="28" creationId="{75493878-E8E3-4B21-EDED-882FA025EE50}"/>
          </ac:spMkLst>
        </pc:spChg>
        <pc:spChg chg="del">
          <ac:chgData name="Fatima Pillosu" userId="a6295d4dc9e22643" providerId="LiveId" clId="{9A2B42D9-F292-4BF4-BB93-D16CACD71501}" dt="2025-06-10T16:03:05.604" v="3" actId="21"/>
          <ac:spMkLst>
            <pc:docMk/>
            <pc:sldMk cId="1403429394" sldId="257"/>
            <ac:spMk id="29" creationId="{000021FB-3D9A-C671-5BD8-5FD3D4F57EAF}"/>
          </ac:spMkLst>
        </pc:spChg>
        <pc:spChg chg="del">
          <ac:chgData name="Fatima Pillosu" userId="a6295d4dc9e22643" providerId="LiveId" clId="{9A2B42D9-F292-4BF4-BB93-D16CACD71501}" dt="2025-06-10T16:03:05.604" v="3" actId="21"/>
          <ac:spMkLst>
            <pc:docMk/>
            <pc:sldMk cId="1403429394" sldId="257"/>
            <ac:spMk id="36" creationId="{1D9A1454-C5EC-EF96-9456-6EFA68D93F96}"/>
          </ac:spMkLst>
        </pc:spChg>
        <pc:spChg chg="del">
          <ac:chgData name="Fatima Pillosu" userId="a6295d4dc9e22643" providerId="LiveId" clId="{9A2B42D9-F292-4BF4-BB93-D16CACD71501}" dt="2025-06-10T16:03:05.604" v="3" actId="21"/>
          <ac:spMkLst>
            <pc:docMk/>
            <pc:sldMk cId="1403429394" sldId="257"/>
            <ac:spMk id="37" creationId="{CE3B5F6B-A16B-67FA-B1F3-40AF319AD7BD}"/>
          </ac:spMkLst>
        </pc:spChg>
        <pc:spChg chg="del">
          <ac:chgData name="Fatima Pillosu" userId="a6295d4dc9e22643" providerId="LiveId" clId="{9A2B42D9-F292-4BF4-BB93-D16CACD71501}" dt="2025-06-10T16:03:05.604" v="3" actId="21"/>
          <ac:spMkLst>
            <pc:docMk/>
            <pc:sldMk cId="1403429394" sldId="257"/>
            <ac:spMk id="38" creationId="{3FF0EAA4-2EF5-4F38-B6EC-35ED6BE230C8}"/>
          </ac:spMkLst>
        </pc:spChg>
        <pc:spChg chg="del">
          <ac:chgData name="Fatima Pillosu" userId="a6295d4dc9e22643" providerId="LiveId" clId="{9A2B42D9-F292-4BF4-BB93-D16CACD71501}" dt="2025-06-10T16:03:05.604" v="3" actId="21"/>
          <ac:spMkLst>
            <pc:docMk/>
            <pc:sldMk cId="1403429394" sldId="257"/>
            <ac:spMk id="39" creationId="{9C0BF0B8-9ECF-FB3A-55AD-9010A6D0C88A}"/>
          </ac:spMkLst>
        </pc:spChg>
        <pc:spChg chg="del">
          <ac:chgData name="Fatima Pillosu" userId="a6295d4dc9e22643" providerId="LiveId" clId="{9A2B42D9-F292-4BF4-BB93-D16CACD71501}" dt="2025-06-10T16:03:05.604" v="3" actId="21"/>
          <ac:spMkLst>
            <pc:docMk/>
            <pc:sldMk cId="1403429394" sldId="257"/>
            <ac:spMk id="40" creationId="{B4F89EAC-F5BE-5AB3-6D3A-51942411D6AC}"/>
          </ac:spMkLst>
        </pc:spChg>
        <pc:spChg chg="del">
          <ac:chgData name="Fatima Pillosu" userId="a6295d4dc9e22643" providerId="LiveId" clId="{9A2B42D9-F292-4BF4-BB93-D16CACD71501}" dt="2025-06-10T16:03:05.604" v="3" actId="21"/>
          <ac:spMkLst>
            <pc:docMk/>
            <pc:sldMk cId="1403429394" sldId="257"/>
            <ac:spMk id="41" creationId="{4B314188-7F22-6C36-D5F3-C79B9823CCF9}"/>
          </ac:spMkLst>
        </pc:spChg>
        <pc:spChg chg="del">
          <ac:chgData name="Fatima Pillosu" userId="a6295d4dc9e22643" providerId="LiveId" clId="{9A2B42D9-F292-4BF4-BB93-D16CACD71501}" dt="2025-06-10T16:03:05.604" v="3" actId="21"/>
          <ac:spMkLst>
            <pc:docMk/>
            <pc:sldMk cId="1403429394" sldId="257"/>
            <ac:spMk id="42" creationId="{445A7559-4D19-A6F6-DA0F-D756F483D299}"/>
          </ac:spMkLst>
        </pc:spChg>
        <pc:spChg chg="del">
          <ac:chgData name="Fatima Pillosu" userId="a6295d4dc9e22643" providerId="LiveId" clId="{9A2B42D9-F292-4BF4-BB93-D16CACD71501}" dt="2025-06-10T16:03:05.604" v="3" actId="21"/>
          <ac:spMkLst>
            <pc:docMk/>
            <pc:sldMk cId="1403429394" sldId="257"/>
            <ac:spMk id="43" creationId="{A4EE99A9-33C7-3773-9DEA-E39F625A5212}"/>
          </ac:spMkLst>
        </pc:spChg>
        <pc:spChg chg="del">
          <ac:chgData name="Fatima Pillosu" userId="a6295d4dc9e22643" providerId="LiveId" clId="{9A2B42D9-F292-4BF4-BB93-D16CACD71501}" dt="2025-06-10T16:03:05.604" v="3" actId="21"/>
          <ac:spMkLst>
            <pc:docMk/>
            <pc:sldMk cId="1403429394" sldId="257"/>
            <ac:spMk id="44" creationId="{D8B522E8-1814-1FE6-CF46-055B320030EF}"/>
          </ac:spMkLst>
        </pc:spChg>
        <pc:spChg chg="del">
          <ac:chgData name="Fatima Pillosu" userId="a6295d4dc9e22643" providerId="LiveId" clId="{9A2B42D9-F292-4BF4-BB93-D16CACD71501}" dt="2025-06-10T16:03:05.604" v="3" actId="21"/>
          <ac:spMkLst>
            <pc:docMk/>
            <pc:sldMk cId="1403429394" sldId="257"/>
            <ac:spMk id="53" creationId="{F0474377-B166-9FE7-F0CD-757289DF5B18}"/>
          </ac:spMkLst>
        </pc:spChg>
        <pc:spChg chg="del">
          <ac:chgData name="Fatima Pillosu" userId="a6295d4dc9e22643" providerId="LiveId" clId="{9A2B42D9-F292-4BF4-BB93-D16CACD71501}" dt="2025-06-10T16:03:05.604" v="3" actId="21"/>
          <ac:spMkLst>
            <pc:docMk/>
            <pc:sldMk cId="1403429394" sldId="257"/>
            <ac:spMk id="54" creationId="{2EC17A87-5F98-30A0-B0E4-2CF025030731}"/>
          </ac:spMkLst>
        </pc:spChg>
        <pc:spChg chg="del">
          <ac:chgData name="Fatima Pillosu" userId="a6295d4dc9e22643" providerId="LiveId" clId="{9A2B42D9-F292-4BF4-BB93-D16CACD71501}" dt="2025-06-10T16:03:05.604" v="3" actId="21"/>
          <ac:spMkLst>
            <pc:docMk/>
            <pc:sldMk cId="1403429394" sldId="257"/>
            <ac:spMk id="55" creationId="{B449B9DC-BC6D-3397-ECEA-E2B1A14A2A1D}"/>
          </ac:spMkLst>
        </pc:spChg>
        <pc:spChg chg="del">
          <ac:chgData name="Fatima Pillosu" userId="a6295d4dc9e22643" providerId="LiveId" clId="{9A2B42D9-F292-4BF4-BB93-D16CACD71501}" dt="2025-06-10T16:03:05.604" v="3" actId="21"/>
          <ac:spMkLst>
            <pc:docMk/>
            <pc:sldMk cId="1403429394" sldId="257"/>
            <ac:spMk id="56" creationId="{F931034A-7D6F-8EA8-77FA-38D23B11D246}"/>
          </ac:spMkLst>
        </pc:spChg>
        <pc:spChg chg="del">
          <ac:chgData name="Fatima Pillosu" userId="a6295d4dc9e22643" providerId="LiveId" clId="{9A2B42D9-F292-4BF4-BB93-D16CACD71501}" dt="2025-06-10T16:03:05.604" v="3" actId="21"/>
          <ac:spMkLst>
            <pc:docMk/>
            <pc:sldMk cId="1403429394" sldId="257"/>
            <ac:spMk id="57" creationId="{4E92A261-3F68-2130-689A-A1282F999C88}"/>
          </ac:spMkLst>
        </pc:spChg>
        <pc:spChg chg="del">
          <ac:chgData name="Fatima Pillosu" userId="a6295d4dc9e22643" providerId="LiveId" clId="{9A2B42D9-F292-4BF4-BB93-D16CACD71501}" dt="2025-06-10T16:03:05.604" v="3" actId="21"/>
          <ac:spMkLst>
            <pc:docMk/>
            <pc:sldMk cId="1403429394" sldId="257"/>
            <ac:spMk id="58" creationId="{13B4ED1F-BA20-584D-160D-E72FD57F6E94}"/>
          </ac:spMkLst>
        </pc:spChg>
        <pc:spChg chg="del">
          <ac:chgData name="Fatima Pillosu" userId="a6295d4dc9e22643" providerId="LiveId" clId="{9A2B42D9-F292-4BF4-BB93-D16CACD71501}" dt="2025-06-10T16:03:05.604" v="3" actId="21"/>
          <ac:spMkLst>
            <pc:docMk/>
            <pc:sldMk cId="1403429394" sldId="257"/>
            <ac:spMk id="59" creationId="{9E17B2EA-5075-2F32-48F1-B8F79DC14C38}"/>
          </ac:spMkLst>
        </pc:spChg>
        <pc:spChg chg="del">
          <ac:chgData name="Fatima Pillosu" userId="a6295d4dc9e22643" providerId="LiveId" clId="{9A2B42D9-F292-4BF4-BB93-D16CACD71501}" dt="2025-06-10T16:03:05.604" v="3" actId="21"/>
          <ac:spMkLst>
            <pc:docMk/>
            <pc:sldMk cId="1403429394" sldId="257"/>
            <ac:spMk id="60" creationId="{3C88EA91-CBB6-2923-84E8-958EAB03D695}"/>
          </ac:spMkLst>
        </pc:spChg>
        <pc:spChg chg="del">
          <ac:chgData name="Fatima Pillosu" userId="a6295d4dc9e22643" providerId="LiveId" clId="{9A2B42D9-F292-4BF4-BB93-D16CACD71501}" dt="2025-06-10T16:03:05.604" v="3" actId="21"/>
          <ac:spMkLst>
            <pc:docMk/>
            <pc:sldMk cId="1403429394" sldId="257"/>
            <ac:spMk id="61" creationId="{398D0DBF-C0BF-0EAB-70D2-6FAFBE8D8584}"/>
          </ac:spMkLst>
        </pc:spChg>
        <pc:spChg chg="del">
          <ac:chgData name="Fatima Pillosu" userId="a6295d4dc9e22643" providerId="LiveId" clId="{9A2B42D9-F292-4BF4-BB93-D16CACD71501}" dt="2025-06-10T16:03:05.604" v="3" actId="21"/>
          <ac:spMkLst>
            <pc:docMk/>
            <pc:sldMk cId="1403429394" sldId="257"/>
            <ac:spMk id="62" creationId="{BB947B23-D613-6274-5A1A-0612C9DDC7BA}"/>
          </ac:spMkLst>
        </pc:spChg>
        <pc:spChg chg="del">
          <ac:chgData name="Fatima Pillosu" userId="a6295d4dc9e22643" providerId="LiveId" clId="{9A2B42D9-F292-4BF4-BB93-D16CACD71501}" dt="2025-06-10T16:03:05.604" v="3" actId="21"/>
          <ac:spMkLst>
            <pc:docMk/>
            <pc:sldMk cId="1403429394" sldId="257"/>
            <ac:spMk id="63" creationId="{5B5E25C5-CF55-1AD6-2F46-56FF2C9AA072}"/>
          </ac:spMkLst>
        </pc:spChg>
        <pc:spChg chg="del">
          <ac:chgData name="Fatima Pillosu" userId="a6295d4dc9e22643" providerId="LiveId" clId="{9A2B42D9-F292-4BF4-BB93-D16CACD71501}" dt="2025-06-10T16:03:05.604" v="3" actId="21"/>
          <ac:spMkLst>
            <pc:docMk/>
            <pc:sldMk cId="1403429394" sldId="257"/>
            <ac:spMk id="64" creationId="{89D57BAF-EDF7-DFF3-25C8-DBF5CA7C01E8}"/>
          </ac:spMkLst>
        </pc:spChg>
        <pc:spChg chg="del">
          <ac:chgData name="Fatima Pillosu" userId="a6295d4dc9e22643" providerId="LiveId" clId="{9A2B42D9-F292-4BF4-BB93-D16CACD71501}" dt="2025-06-10T16:03:05.604" v="3" actId="21"/>
          <ac:spMkLst>
            <pc:docMk/>
            <pc:sldMk cId="1403429394" sldId="257"/>
            <ac:spMk id="65" creationId="{2A0340DF-C636-D189-A28F-EA34AB5D27EE}"/>
          </ac:spMkLst>
        </pc:spChg>
        <pc:spChg chg="del">
          <ac:chgData name="Fatima Pillosu" userId="a6295d4dc9e22643" providerId="LiveId" clId="{9A2B42D9-F292-4BF4-BB93-D16CACD71501}" dt="2025-06-10T16:03:05.604" v="3" actId="21"/>
          <ac:spMkLst>
            <pc:docMk/>
            <pc:sldMk cId="1403429394" sldId="257"/>
            <ac:spMk id="66" creationId="{12F38479-AB54-6B30-2D3C-FF8C0302CC0C}"/>
          </ac:spMkLst>
        </pc:spChg>
        <pc:spChg chg="del">
          <ac:chgData name="Fatima Pillosu" userId="a6295d4dc9e22643" providerId="LiveId" clId="{9A2B42D9-F292-4BF4-BB93-D16CACD71501}" dt="2025-06-10T16:03:05.604" v="3" actId="21"/>
          <ac:spMkLst>
            <pc:docMk/>
            <pc:sldMk cId="1403429394" sldId="257"/>
            <ac:spMk id="67" creationId="{F814593F-D80C-3FAD-DC51-3489C5EF4A97}"/>
          </ac:spMkLst>
        </pc:spChg>
        <pc:spChg chg="add del">
          <ac:chgData name="Fatima Pillosu" userId="a6295d4dc9e22643" providerId="LiveId" clId="{9A2B42D9-F292-4BF4-BB93-D16CACD71501}" dt="2025-06-10T16:03:04.292" v="2" actId="478"/>
          <ac:spMkLst>
            <pc:docMk/>
            <pc:sldMk cId="1403429394" sldId="257"/>
            <ac:spMk id="68" creationId="{08C61BD4-2FFA-BC91-976B-8234946552F3}"/>
          </ac:spMkLst>
        </pc:spChg>
        <pc:spChg chg="add mod">
          <ac:chgData name="Fatima Pillosu" userId="a6295d4dc9e22643" providerId="LiveId" clId="{9A2B42D9-F292-4BF4-BB93-D16CACD71501}" dt="2025-06-10T16:03:48.280" v="7" actId="1036"/>
          <ac:spMkLst>
            <pc:docMk/>
            <pc:sldMk cId="1403429394" sldId="257"/>
            <ac:spMk id="76" creationId="{082CB828-3055-C01D-1D9B-34D32699459C}"/>
          </ac:spMkLst>
        </pc:spChg>
        <pc:spChg chg="add mod">
          <ac:chgData name="Fatima Pillosu" userId="a6295d4dc9e22643" providerId="LiveId" clId="{9A2B42D9-F292-4BF4-BB93-D16CACD71501}" dt="2025-06-10T16:03:48.280" v="7" actId="1036"/>
          <ac:spMkLst>
            <pc:docMk/>
            <pc:sldMk cId="1403429394" sldId="257"/>
            <ac:spMk id="77" creationId="{26462B98-3F43-7391-382E-5FA37001F70A}"/>
          </ac:spMkLst>
        </pc:spChg>
        <pc:spChg chg="add mod">
          <ac:chgData name="Fatima Pillosu" userId="a6295d4dc9e22643" providerId="LiveId" clId="{9A2B42D9-F292-4BF4-BB93-D16CACD71501}" dt="2025-06-10T16:03:48.280" v="7" actId="1036"/>
          <ac:spMkLst>
            <pc:docMk/>
            <pc:sldMk cId="1403429394" sldId="257"/>
            <ac:spMk id="78" creationId="{FB1D83BF-C5B8-0F42-ACF1-801724C77646}"/>
          </ac:spMkLst>
        </pc:spChg>
        <pc:spChg chg="add mod">
          <ac:chgData name="Fatima Pillosu" userId="a6295d4dc9e22643" providerId="LiveId" clId="{9A2B42D9-F292-4BF4-BB93-D16CACD71501}" dt="2025-06-10T16:03:48.280" v="7" actId="1036"/>
          <ac:spMkLst>
            <pc:docMk/>
            <pc:sldMk cId="1403429394" sldId="257"/>
            <ac:spMk id="79" creationId="{EFB51189-ED1C-9467-A21E-04098224201A}"/>
          </ac:spMkLst>
        </pc:spChg>
        <pc:spChg chg="add mod">
          <ac:chgData name="Fatima Pillosu" userId="a6295d4dc9e22643" providerId="LiveId" clId="{9A2B42D9-F292-4BF4-BB93-D16CACD71501}" dt="2025-06-10T16:03:48.280" v="7" actId="1036"/>
          <ac:spMkLst>
            <pc:docMk/>
            <pc:sldMk cId="1403429394" sldId="257"/>
            <ac:spMk id="80" creationId="{21C332B9-C99D-6C2F-F7A7-D75A6499E176}"/>
          </ac:spMkLst>
        </pc:spChg>
        <pc:spChg chg="add mod">
          <ac:chgData name="Fatima Pillosu" userId="a6295d4dc9e22643" providerId="LiveId" clId="{9A2B42D9-F292-4BF4-BB93-D16CACD71501}" dt="2025-06-10T16:03:48.280" v="7" actId="1036"/>
          <ac:spMkLst>
            <pc:docMk/>
            <pc:sldMk cId="1403429394" sldId="257"/>
            <ac:spMk id="81" creationId="{88809429-C163-FEA9-654A-C938A20C2ED1}"/>
          </ac:spMkLst>
        </pc:spChg>
        <pc:spChg chg="add mod">
          <ac:chgData name="Fatima Pillosu" userId="a6295d4dc9e22643" providerId="LiveId" clId="{9A2B42D9-F292-4BF4-BB93-D16CACD71501}" dt="2025-06-10T16:03:48.280" v="7" actId="1036"/>
          <ac:spMkLst>
            <pc:docMk/>
            <pc:sldMk cId="1403429394" sldId="257"/>
            <ac:spMk id="82" creationId="{64A6DF9F-4002-0BE8-0275-A7A7B18AE50E}"/>
          </ac:spMkLst>
        </pc:spChg>
        <pc:spChg chg="add mod">
          <ac:chgData name="Fatima Pillosu" userId="a6295d4dc9e22643" providerId="LiveId" clId="{9A2B42D9-F292-4BF4-BB93-D16CACD71501}" dt="2025-06-10T16:03:48.280" v="7" actId="1036"/>
          <ac:spMkLst>
            <pc:docMk/>
            <pc:sldMk cId="1403429394" sldId="257"/>
            <ac:spMk id="83" creationId="{FBF4F939-D8E0-4CA6-4395-BE2703ED47D3}"/>
          </ac:spMkLst>
        </pc:spChg>
        <pc:spChg chg="add mod">
          <ac:chgData name="Fatima Pillosu" userId="a6295d4dc9e22643" providerId="LiveId" clId="{9A2B42D9-F292-4BF4-BB93-D16CACD71501}" dt="2025-06-10T16:03:48.280" v="7" actId="1036"/>
          <ac:spMkLst>
            <pc:docMk/>
            <pc:sldMk cId="1403429394" sldId="257"/>
            <ac:spMk id="84" creationId="{9886A46A-5F0E-29C0-5553-F3C415C39030}"/>
          </ac:spMkLst>
        </pc:spChg>
        <pc:spChg chg="add mod">
          <ac:chgData name="Fatima Pillosu" userId="a6295d4dc9e22643" providerId="LiveId" clId="{9A2B42D9-F292-4BF4-BB93-D16CACD71501}" dt="2025-06-10T16:03:48.280" v="7" actId="1036"/>
          <ac:spMkLst>
            <pc:docMk/>
            <pc:sldMk cId="1403429394" sldId="257"/>
            <ac:spMk id="85" creationId="{DD731501-A656-7957-75AF-86B51CC75396}"/>
          </ac:spMkLst>
        </pc:spChg>
        <pc:spChg chg="add mod">
          <ac:chgData name="Fatima Pillosu" userId="a6295d4dc9e22643" providerId="LiveId" clId="{9A2B42D9-F292-4BF4-BB93-D16CACD71501}" dt="2025-06-10T16:03:48.280" v="7" actId="1036"/>
          <ac:spMkLst>
            <pc:docMk/>
            <pc:sldMk cId="1403429394" sldId="257"/>
            <ac:spMk id="86" creationId="{DE08B4AE-3720-60F1-D6B9-743C32AD6707}"/>
          </ac:spMkLst>
        </pc:spChg>
        <pc:spChg chg="add mod">
          <ac:chgData name="Fatima Pillosu" userId="a6295d4dc9e22643" providerId="LiveId" clId="{9A2B42D9-F292-4BF4-BB93-D16CACD71501}" dt="2025-06-10T16:03:48.280" v="7" actId="1036"/>
          <ac:spMkLst>
            <pc:docMk/>
            <pc:sldMk cId="1403429394" sldId="257"/>
            <ac:spMk id="87" creationId="{9C4F17D1-D949-02CB-0B46-48106B0B393C}"/>
          </ac:spMkLst>
        </pc:spChg>
        <pc:spChg chg="add mod">
          <ac:chgData name="Fatima Pillosu" userId="a6295d4dc9e22643" providerId="LiveId" clId="{9A2B42D9-F292-4BF4-BB93-D16CACD71501}" dt="2025-06-10T16:03:48.280" v="7" actId="1036"/>
          <ac:spMkLst>
            <pc:docMk/>
            <pc:sldMk cId="1403429394" sldId="257"/>
            <ac:spMk id="88" creationId="{455A54B8-5CD9-B620-BC08-5F6DA9DF0ED8}"/>
          </ac:spMkLst>
        </pc:spChg>
        <pc:spChg chg="add mod">
          <ac:chgData name="Fatima Pillosu" userId="a6295d4dc9e22643" providerId="LiveId" clId="{9A2B42D9-F292-4BF4-BB93-D16CACD71501}" dt="2025-06-10T16:03:48.280" v="7" actId="1036"/>
          <ac:spMkLst>
            <pc:docMk/>
            <pc:sldMk cId="1403429394" sldId="257"/>
            <ac:spMk id="89" creationId="{55890E00-81A3-E28D-C052-5E4FA9603339}"/>
          </ac:spMkLst>
        </pc:spChg>
        <pc:spChg chg="add mod">
          <ac:chgData name="Fatima Pillosu" userId="a6295d4dc9e22643" providerId="LiveId" clId="{9A2B42D9-F292-4BF4-BB93-D16CACD71501}" dt="2025-06-10T16:03:48.280" v="7" actId="1036"/>
          <ac:spMkLst>
            <pc:docMk/>
            <pc:sldMk cId="1403429394" sldId="257"/>
            <ac:spMk id="90" creationId="{D22BC35C-D8BA-9C47-5E36-D7A2E39E7940}"/>
          </ac:spMkLst>
        </pc:spChg>
        <pc:spChg chg="add mod">
          <ac:chgData name="Fatima Pillosu" userId="a6295d4dc9e22643" providerId="LiveId" clId="{9A2B42D9-F292-4BF4-BB93-D16CACD71501}" dt="2025-06-10T16:03:48.280" v="7" actId="1036"/>
          <ac:spMkLst>
            <pc:docMk/>
            <pc:sldMk cId="1403429394" sldId="257"/>
            <ac:spMk id="91" creationId="{2847A4E1-5D8A-BA47-5F8F-485D455DD114}"/>
          </ac:spMkLst>
        </pc:spChg>
        <pc:spChg chg="add mod">
          <ac:chgData name="Fatima Pillosu" userId="a6295d4dc9e22643" providerId="LiveId" clId="{9A2B42D9-F292-4BF4-BB93-D16CACD71501}" dt="2025-06-10T16:03:48.280" v="7" actId="1036"/>
          <ac:spMkLst>
            <pc:docMk/>
            <pc:sldMk cId="1403429394" sldId="257"/>
            <ac:spMk id="92" creationId="{9A16AC1B-8EF3-92A4-CABD-D73AD244F75E}"/>
          </ac:spMkLst>
        </pc:spChg>
        <pc:spChg chg="add mod">
          <ac:chgData name="Fatima Pillosu" userId="a6295d4dc9e22643" providerId="LiveId" clId="{9A2B42D9-F292-4BF4-BB93-D16CACD71501}" dt="2025-06-10T21:40:02.971" v="47" actId="20577"/>
          <ac:spMkLst>
            <pc:docMk/>
            <pc:sldMk cId="1403429394" sldId="257"/>
            <ac:spMk id="93" creationId="{15B66109-5EC0-175E-124D-C46996895CE7}"/>
          </ac:spMkLst>
        </pc:spChg>
        <pc:spChg chg="add mod">
          <ac:chgData name="Fatima Pillosu" userId="a6295d4dc9e22643" providerId="LiveId" clId="{9A2B42D9-F292-4BF4-BB93-D16CACD71501}" dt="2025-06-10T16:03:48.280" v="7" actId="1036"/>
          <ac:spMkLst>
            <pc:docMk/>
            <pc:sldMk cId="1403429394" sldId="257"/>
            <ac:spMk id="94" creationId="{376BC6E3-86E2-3737-AB80-3B95CB16E8E3}"/>
          </ac:spMkLst>
        </pc:spChg>
        <pc:spChg chg="add mod">
          <ac:chgData name="Fatima Pillosu" userId="a6295d4dc9e22643" providerId="LiveId" clId="{9A2B42D9-F292-4BF4-BB93-D16CACD71501}" dt="2025-06-10T16:03:48.280" v="7" actId="1036"/>
          <ac:spMkLst>
            <pc:docMk/>
            <pc:sldMk cId="1403429394" sldId="257"/>
            <ac:spMk id="95" creationId="{12D385A0-4768-7304-9AF2-9662B3618F45}"/>
          </ac:spMkLst>
        </pc:spChg>
        <pc:spChg chg="add mod">
          <ac:chgData name="Fatima Pillosu" userId="a6295d4dc9e22643" providerId="LiveId" clId="{9A2B42D9-F292-4BF4-BB93-D16CACD71501}" dt="2025-06-10T16:03:48.280" v="7" actId="1036"/>
          <ac:spMkLst>
            <pc:docMk/>
            <pc:sldMk cId="1403429394" sldId="257"/>
            <ac:spMk id="96" creationId="{57E75AC1-1794-5E7F-F1C7-E3D46F9F3C6B}"/>
          </ac:spMkLst>
        </pc:spChg>
        <pc:spChg chg="add mod">
          <ac:chgData name="Fatima Pillosu" userId="a6295d4dc9e22643" providerId="LiveId" clId="{9A2B42D9-F292-4BF4-BB93-D16CACD71501}" dt="2025-06-10T16:03:48.280" v="7" actId="1036"/>
          <ac:spMkLst>
            <pc:docMk/>
            <pc:sldMk cId="1403429394" sldId="257"/>
            <ac:spMk id="97" creationId="{51966A53-077B-E857-FB56-6D8CABD214E0}"/>
          </ac:spMkLst>
        </pc:spChg>
        <pc:spChg chg="add mod">
          <ac:chgData name="Fatima Pillosu" userId="a6295d4dc9e22643" providerId="LiveId" clId="{9A2B42D9-F292-4BF4-BB93-D16CACD71501}" dt="2025-06-10T16:03:48.280" v="7" actId="1036"/>
          <ac:spMkLst>
            <pc:docMk/>
            <pc:sldMk cId="1403429394" sldId="257"/>
            <ac:spMk id="98" creationId="{35DD87AC-C1BC-2933-33E1-AC551ED331CE}"/>
          </ac:spMkLst>
        </pc:spChg>
        <pc:spChg chg="add mod">
          <ac:chgData name="Fatima Pillosu" userId="a6295d4dc9e22643" providerId="LiveId" clId="{9A2B42D9-F292-4BF4-BB93-D16CACD71501}" dt="2025-06-10T16:03:48.280" v="7" actId="1036"/>
          <ac:spMkLst>
            <pc:docMk/>
            <pc:sldMk cId="1403429394" sldId="257"/>
            <ac:spMk id="99" creationId="{75493878-E8E3-4B21-EDED-882FA025EE50}"/>
          </ac:spMkLst>
        </pc:spChg>
        <pc:spChg chg="add mod">
          <ac:chgData name="Fatima Pillosu" userId="a6295d4dc9e22643" providerId="LiveId" clId="{9A2B42D9-F292-4BF4-BB93-D16CACD71501}" dt="2025-06-10T16:03:48.280" v="7" actId="1036"/>
          <ac:spMkLst>
            <pc:docMk/>
            <pc:sldMk cId="1403429394" sldId="257"/>
            <ac:spMk id="100" creationId="{000021FB-3D9A-C671-5BD8-5FD3D4F57EAF}"/>
          </ac:spMkLst>
        </pc:spChg>
        <pc:spChg chg="add mod">
          <ac:chgData name="Fatima Pillosu" userId="a6295d4dc9e22643" providerId="LiveId" clId="{9A2B42D9-F292-4BF4-BB93-D16CACD71501}" dt="2025-06-10T16:03:48.280" v="7" actId="1036"/>
          <ac:spMkLst>
            <pc:docMk/>
            <pc:sldMk cId="1403429394" sldId="257"/>
            <ac:spMk id="101" creationId="{1D9A1454-C5EC-EF96-9456-6EFA68D93F96}"/>
          </ac:spMkLst>
        </pc:spChg>
        <pc:spChg chg="add mod">
          <ac:chgData name="Fatima Pillosu" userId="a6295d4dc9e22643" providerId="LiveId" clId="{9A2B42D9-F292-4BF4-BB93-D16CACD71501}" dt="2025-06-10T16:03:48.280" v="7" actId="1036"/>
          <ac:spMkLst>
            <pc:docMk/>
            <pc:sldMk cId="1403429394" sldId="257"/>
            <ac:spMk id="102" creationId="{CE3B5F6B-A16B-67FA-B1F3-40AF319AD7BD}"/>
          </ac:spMkLst>
        </pc:spChg>
        <pc:spChg chg="add mod">
          <ac:chgData name="Fatima Pillosu" userId="a6295d4dc9e22643" providerId="LiveId" clId="{9A2B42D9-F292-4BF4-BB93-D16CACD71501}" dt="2025-06-10T16:03:48.280" v="7" actId="1036"/>
          <ac:spMkLst>
            <pc:docMk/>
            <pc:sldMk cId="1403429394" sldId="257"/>
            <ac:spMk id="103" creationId="{3FF0EAA4-2EF5-4F38-B6EC-35ED6BE230C8}"/>
          </ac:spMkLst>
        </pc:spChg>
        <pc:spChg chg="add mod">
          <ac:chgData name="Fatima Pillosu" userId="a6295d4dc9e22643" providerId="LiveId" clId="{9A2B42D9-F292-4BF4-BB93-D16CACD71501}" dt="2025-06-10T16:03:48.280" v="7" actId="1036"/>
          <ac:spMkLst>
            <pc:docMk/>
            <pc:sldMk cId="1403429394" sldId="257"/>
            <ac:spMk id="104" creationId="{9C0BF0B8-9ECF-FB3A-55AD-9010A6D0C88A}"/>
          </ac:spMkLst>
        </pc:spChg>
        <pc:spChg chg="add mod">
          <ac:chgData name="Fatima Pillosu" userId="a6295d4dc9e22643" providerId="LiveId" clId="{9A2B42D9-F292-4BF4-BB93-D16CACD71501}" dt="2025-06-10T16:03:48.280" v="7" actId="1036"/>
          <ac:spMkLst>
            <pc:docMk/>
            <pc:sldMk cId="1403429394" sldId="257"/>
            <ac:spMk id="105" creationId="{B4F89EAC-F5BE-5AB3-6D3A-51942411D6AC}"/>
          </ac:spMkLst>
        </pc:spChg>
        <pc:spChg chg="add mod">
          <ac:chgData name="Fatima Pillosu" userId="a6295d4dc9e22643" providerId="LiveId" clId="{9A2B42D9-F292-4BF4-BB93-D16CACD71501}" dt="2025-06-10T16:03:48.280" v="7" actId="1036"/>
          <ac:spMkLst>
            <pc:docMk/>
            <pc:sldMk cId="1403429394" sldId="257"/>
            <ac:spMk id="106" creationId="{4B314188-7F22-6C36-D5F3-C79B9823CCF9}"/>
          </ac:spMkLst>
        </pc:spChg>
        <pc:spChg chg="add mod">
          <ac:chgData name="Fatima Pillosu" userId="a6295d4dc9e22643" providerId="LiveId" clId="{9A2B42D9-F292-4BF4-BB93-D16CACD71501}" dt="2025-06-10T16:03:48.280" v="7" actId="1036"/>
          <ac:spMkLst>
            <pc:docMk/>
            <pc:sldMk cId="1403429394" sldId="257"/>
            <ac:spMk id="107" creationId="{445A7559-4D19-A6F6-DA0F-D756F483D299}"/>
          </ac:spMkLst>
        </pc:spChg>
        <pc:spChg chg="add mod">
          <ac:chgData name="Fatima Pillosu" userId="a6295d4dc9e22643" providerId="LiveId" clId="{9A2B42D9-F292-4BF4-BB93-D16CACD71501}" dt="2025-06-10T16:03:48.280" v="7" actId="1036"/>
          <ac:spMkLst>
            <pc:docMk/>
            <pc:sldMk cId="1403429394" sldId="257"/>
            <ac:spMk id="108" creationId="{A4EE99A9-33C7-3773-9DEA-E39F625A5212}"/>
          </ac:spMkLst>
        </pc:spChg>
        <pc:spChg chg="add mod">
          <ac:chgData name="Fatima Pillosu" userId="a6295d4dc9e22643" providerId="LiveId" clId="{9A2B42D9-F292-4BF4-BB93-D16CACD71501}" dt="2025-06-10T16:03:48.280" v="7" actId="1036"/>
          <ac:spMkLst>
            <pc:docMk/>
            <pc:sldMk cId="1403429394" sldId="257"/>
            <ac:spMk id="109" creationId="{D8B522E8-1814-1FE6-CF46-055B320030EF}"/>
          </ac:spMkLst>
        </pc:spChg>
        <pc:spChg chg="add mod">
          <ac:chgData name="Fatima Pillosu" userId="a6295d4dc9e22643" providerId="LiveId" clId="{9A2B42D9-F292-4BF4-BB93-D16CACD71501}" dt="2025-06-10T16:03:48.280" v="7" actId="1036"/>
          <ac:spMkLst>
            <pc:docMk/>
            <pc:sldMk cId="1403429394" sldId="257"/>
            <ac:spMk id="110" creationId="{F0474377-B166-9FE7-F0CD-757289DF5B18}"/>
          </ac:spMkLst>
        </pc:spChg>
        <pc:spChg chg="add mod">
          <ac:chgData name="Fatima Pillosu" userId="a6295d4dc9e22643" providerId="LiveId" clId="{9A2B42D9-F292-4BF4-BB93-D16CACD71501}" dt="2025-06-10T16:03:48.280" v="7" actId="1036"/>
          <ac:spMkLst>
            <pc:docMk/>
            <pc:sldMk cId="1403429394" sldId="257"/>
            <ac:spMk id="111" creationId="{2EC17A87-5F98-30A0-B0E4-2CF025030731}"/>
          </ac:spMkLst>
        </pc:spChg>
        <pc:spChg chg="add mod">
          <ac:chgData name="Fatima Pillosu" userId="a6295d4dc9e22643" providerId="LiveId" clId="{9A2B42D9-F292-4BF4-BB93-D16CACD71501}" dt="2025-06-10T16:03:48.280" v="7" actId="1036"/>
          <ac:spMkLst>
            <pc:docMk/>
            <pc:sldMk cId="1403429394" sldId="257"/>
            <ac:spMk id="112" creationId="{B449B9DC-BC6D-3397-ECEA-E2B1A14A2A1D}"/>
          </ac:spMkLst>
        </pc:spChg>
        <pc:spChg chg="add mod">
          <ac:chgData name="Fatima Pillosu" userId="a6295d4dc9e22643" providerId="LiveId" clId="{9A2B42D9-F292-4BF4-BB93-D16CACD71501}" dt="2025-06-10T16:03:48.280" v="7" actId="1036"/>
          <ac:spMkLst>
            <pc:docMk/>
            <pc:sldMk cId="1403429394" sldId="257"/>
            <ac:spMk id="113" creationId="{F931034A-7D6F-8EA8-77FA-38D23B11D246}"/>
          </ac:spMkLst>
        </pc:spChg>
        <pc:spChg chg="add mod">
          <ac:chgData name="Fatima Pillosu" userId="a6295d4dc9e22643" providerId="LiveId" clId="{9A2B42D9-F292-4BF4-BB93-D16CACD71501}" dt="2025-06-10T16:03:48.280" v="7" actId="1036"/>
          <ac:spMkLst>
            <pc:docMk/>
            <pc:sldMk cId="1403429394" sldId="257"/>
            <ac:spMk id="114" creationId="{4E92A261-3F68-2130-689A-A1282F999C88}"/>
          </ac:spMkLst>
        </pc:spChg>
        <pc:spChg chg="add mod">
          <ac:chgData name="Fatima Pillosu" userId="a6295d4dc9e22643" providerId="LiveId" clId="{9A2B42D9-F292-4BF4-BB93-D16CACD71501}" dt="2025-06-10T16:03:48.280" v="7" actId="1036"/>
          <ac:spMkLst>
            <pc:docMk/>
            <pc:sldMk cId="1403429394" sldId="257"/>
            <ac:spMk id="115" creationId="{13B4ED1F-BA20-584D-160D-E72FD57F6E94}"/>
          </ac:spMkLst>
        </pc:spChg>
        <pc:spChg chg="add mod">
          <ac:chgData name="Fatima Pillosu" userId="a6295d4dc9e22643" providerId="LiveId" clId="{9A2B42D9-F292-4BF4-BB93-D16CACD71501}" dt="2025-06-10T16:03:48.280" v="7" actId="1036"/>
          <ac:spMkLst>
            <pc:docMk/>
            <pc:sldMk cId="1403429394" sldId="257"/>
            <ac:spMk id="116" creationId="{9E17B2EA-5075-2F32-48F1-B8F79DC14C38}"/>
          </ac:spMkLst>
        </pc:spChg>
        <pc:spChg chg="add mod">
          <ac:chgData name="Fatima Pillosu" userId="a6295d4dc9e22643" providerId="LiveId" clId="{9A2B42D9-F292-4BF4-BB93-D16CACD71501}" dt="2025-06-10T16:03:48.280" v="7" actId="1036"/>
          <ac:spMkLst>
            <pc:docMk/>
            <pc:sldMk cId="1403429394" sldId="257"/>
            <ac:spMk id="117" creationId="{3C88EA91-CBB6-2923-84E8-958EAB03D695}"/>
          </ac:spMkLst>
        </pc:spChg>
        <pc:spChg chg="add mod">
          <ac:chgData name="Fatima Pillosu" userId="a6295d4dc9e22643" providerId="LiveId" clId="{9A2B42D9-F292-4BF4-BB93-D16CACD71501}" dt="2025-06-10T16:03:48.280" v="7" actId="1036"/>
          <ac:spMkLst>
            <pc:docMk/>
            <pc:sldMk cId="1403429394" sldId="257"/>
            <ac:spMk id="118" creationId="{398D0DBF-C0BF-0EAB-70D2-6FAFBE8D8584}"/>
          </ac:spMkLst>
        </pc:spChg>
        <pc:spChg chg="add mod">
          <ac:chgData name="Fatima Pillosu" userId="a6295d4dc9e22643" providerId="LiveId" clId="{9A2B42D9-F292-4BF4-BB93-D16CACD71501}" dt="2025-06-10T16:03:48.280" v="7" actId="1036"/>
          <ac:spMkLst>
            <pc:docMk/>
            <pc:sldMk cId="1403429394" sldId="257"/>
            <ac:spMk id="119" creationId="{BB947B23-D613-6274-5A1A-0612C9DDC7BA}"/>
          </ac:spMkLst>
        </pc:spChg>
        <pc:spChg chg="add mod">
          <ac:chgData name="Fatima Pillosu" userId="a6295d4dc9e22643" providerId="LiveId" clId="{9A2B42D9-F292-4BF4-BB93-D16CACD71501}" dt="2025-06-10T16:03:48.280" v="7" actId="1036"/>
          <ac:spMkLst>
            <pc:docMk/>
            <pc:sldMk cId="1403429394" sldId="257"/>
            <ac:spMk id="120" creationId="{5B5E25C5-CF55-1AD6-2F46-56FF2C9AA072}"/>
          </ac:spMkLst>
        </pc:spChg>
        <pc:spChg chg="add mod">
          <ac:chgData name="Fatima Pillosu" userId="a6295d4dc9e22643" providerId="LiveId" clId="{9A2B42D9-F292-4BF4-BB93-D16CACD71501}" dt="2025-06-10T16:03:48.280" v="7" actId="1036"/>
          <ac:spMkLst>
            <pc:docMk/>
            <pc:sldMk cId="1403429394" sldId="257"/>
            <ac:spMk id="121" creationId="{89D57BAF-EDF7-DFF3-25C8-DBF5CA7C01E8}"/>
          </ac:spMkLst>
        </pc:spChg>
        <pc:spChg chg="add mod">
          <ac:chgData name="Fatima Pillosu" userId="a6295d4dc9e22643" providerId="LiveId" clId="{9A2B42D9-F292-4BF4-BB93-D16CACD71501}" dt="2025-06-10T16:03:48.280" v="7" actId="1036"/>
          <ac:spMkLst>
            <pc:docMk/>
            <pc:sldMk cId="1403429394" sldId="257"/>
            <ac:spMk id="122" creationId="{2A0340DF-C636-D189-A28F-EA34AB5D27EE}"/>
          </ac:spMkLst>
        </pc:spChg>
        <pc:spChg chg="add mod">
          <ac:chgData name="Fatima Pillosu" userId="a6295d4dc9e22643" providerId="LiveId" clId="{9A2B42D9-F292-4BF4-BB93-D16CACD71501}" dt="2025-06-10T16:03:48.280" v="7" actId="1036"/>
          <ac:spMkLst>
            <pc:docMk/>
            <pc:sldMk cId="1403429394" sldId="257"/>
            <ac:spMk id="123" creationId="{12F38479-AB54-6B30-2D3C-FF8C0302CC0C}"/>
          </ac:spMkLst>
        </pc:spChg>
        <pc:spChg chg="add mod">
          <ac:chgData name="Fatima Pillosu" userId="a6295d4dc9e22643" providerId="LiveId" clId="{9A2B42D9-F292-4BF4-BB93-D16CACD71501}" dt="2025-06-10T16:03:48.280" v="7" actId="1036"/>
          <ac:spMkLst>
            <pc:docMk/>
            <pc:sldMk cId="1403429394" sldId="257"/>
            <ac:spMk id="124" creationId="{F814593F-D80C-3FAD-DC51-3489C5EF4A97}"/>
          </ac:spMkLst>
        </pc:spChg>
        <pc:picChg chg="del">
          <ac:chgData name="Fatima Pillosu" userId="a6295d4dc9e22643" providerId="LiveId" clId="{9A2B42D9-F292-4BF4-BB93-D16CACD71501}" dt="2025-06-10T16:03:05.604" v="3" actId="21"/>
          <ac:picMkLst>
            <pc:docMk/>
            <pc:sldMk cId="1403429394" sldId="257"/>
            <ac:picMk id="46" creationId="{6A2A8283-3849-D659-06C6-D6DE70F64B08}"/>
          </ac:picMkLst>
        </pc:picChg>
        <pc:picChg chg="del">
          <ac:chgData name="Fatima Pillosu" userId="a6295d4dc9e22643" providerId="LiveId" clId="{9A2B42D9-F292-4BF4-BB93-D16CACD71501}" dt="2025-06-10T16:03:05.604" v="3" actId="21"/>
          <ac:picMkLst>
            <pc:docMk/>
            <pc:sldMk cId="1403429394" sldId="257"/>
            <ac:picMk id="47" creationId="{A849A0A4-BAEA-683E-A6CC-B09F2F3D3040}"/>
          </ac:picMkLst>
        </pc:picChg>
        <pc:picChg chg="del">
          <ac:chgData name="Fatima Pillosu" userId="a6295d4dc9e22643" providerId="LiveId" clId="{9A2B42D9-F292-4BF4-BB93-D16CACD71501}" dt="2025-06-10T16:03:05.604" v="3" actId="21"/>
          <ac:picMkLst>
            <pc:docMk/>
            <pc:sldMk cId="1403429394" sldId="257"/>
            <ac:picMk id="48" creationId="{88979825-A594-A92A-E303-4E1684B4F59A}"/>
          </ac:picMkLst>
        </pc:picChg>
        <pc:picChg chg="del">
          <ac:chgData name="Fatima Pillosu" userId="a6295d4dc9e22643" providerId="LiveId" clId="{9A2B42D9-F292-4BF4-BB93-D16CACD71501}" dt="2025-06-10T16:03:05.604" v="3" actId="21"/>
          <ac:picMkLst>
            <pc:docMk/>
            <pc:sldMk cId="1403429394" sldId="257"/>
            <ac:picMk id="49" creationId="{F5CB678F-2B18-E524-16FF-2733AA5FC3AC}"/>
          </ac:picMkLst>
        </pc:picChg>
        <pc:picChg chg="del">
          <ac:chgData name="Fatima Pillosu" userId="a6295d4dc9e22643" providerId="LiveId" clId="{9A2B42D9-F292-4BF4-BB93-D16CACD71501}" dt="2025-06-10T16:03:05.604" v="3" actId="21"/>
          <ac:picMkLst>
            <pc:docMk/>
            <pc:sldMk cId="1403429394" sldId="257"/>
            <ac:picMk id="50" creationId="{F29DE699-E00F-06FD-D469-3B660ECA9711}"/>
          </ac:picMkLst>
        </pc:picChg>
        <pc:picChg chg="del">
          <ac:chgData name="Fatima Pillosu" userId="a6295d4dc9e22643" providerId="LiveId" clId="{9A2B42D9-F292-4BF4-BB93-D16CACD71501}" dt="2025-06-10T16:03:05.604" v="3" actId="21"/>
          <ac:picMkLst>
            <pc:docMk/>
            <pc:sldMk cId="1403429394" sldId="257"/>
            <ac:picMk id="51" creationId="{F18EEFB6-1319-D84D-0B25-D0CF3452267F}"/>
          </ac:picMkLst>
        </pc:picChg>
        <pc:picChg chg="del">
          <ac:chgData name="Fatima Pillosu" userId="a6295d4dc9e22643" providerId="LiveId" clId="{9A2B42D9-F292-4BF4-BB93-D16CACD71501}" dt="2025-06-10T16:03:05.604" v="3" actId="21"/>
          <ac:picMkLst>
            <pc:docMk/>
            <pc:sldMk cId="1403429394" sldId="257"/>
            <ac:picMk id="52" creationId="{5A07DFD8-3E71-3163-27C2-16BEB825E58F}"/>
          </ac:picMkLst>
        </pc:picChg>
        <pc:picChg chg="add mod">
          <ac:chgData name="Fatima Pillosu" userId="a6295d4dc9e22643" providerId="LiveId" clId="{9A2B42D9-F292-4BF4-BB93-D16CACD71501}" dt="2025-06-10T16:03:48.280" v="7" actId="1036"/>
          <ac:picMkLst>
            <pc:docMk/>
            <pc:sldMk cId="1403429394" sldId="257"/>
            <ac:picMk id="69" creationId="{5A07DFD8-3E71-3163-27C2-16BEB825E58F}"/>
          </ac:picMkLst>
        </pc:picChg>
        <pc:picChg chg="add mod">
          <ac:chgData name="Fatima Pillosu" userId="a6295d4dc9e22643" providerId="LiveId" clId="{9A2B42D9-F292-4BF4-BB93-D16CACD71501}" dt="2025-06-10T16:04:16.138" v="10" actId="554"/>
          <ac:picMkLst>
            <pc:docMk/>
            <pc:sldMk cId="1403429394" sldId="257"/>
            <ac:picMk id="70" creationId="{6A2A8283-3849-D659-06C6-D6DE70F64B08}"/>
          </ac:picMkLst>
        </pc:picChg>
        <pc:picChg chg="add mod">
          <ac:chgData name="Fatima Pillosu" userId="a6295d4dc9e22643" providerId="LiveId" clId="{9A2B42D9-F292-4BF4-BB93-D16CACD71501}" dt="2025-06-10T16:04:16.138" v="10" actId="554"/>
          <ac:picMkLst>
            <pc:docMk/>
            <pc:sldMk cId="1403429394" sldId="257"/>
            <ac:picMk id="71" creationId="{A849A0A4-BAEA-683E-A6CC-B09F2F3D3040}"/>
          </ac:picMkLst>
        </pc:picChg>
        <pc:picChg chg="add mod">
          <ac:chgData name="Fatima Pillosu" userId="a6295d4dc9e22643" providerId="LiveId" clId="{9A2B42D9-F292-4BF4-BB93-D16CACD71501}" dt="2025-06-10T16:04:22.942" v="11" actId="554"/>
          <ac:picMkLst>
            <pc:docMk/>
            <pc:sldMk cId="1403429394" sldId="257"/>
            <ac:picMk id="72" creationId="{88979825-A594-A92A-E303-4E1684B4F59A}"/>
          </ac:picMkLst>
        </pc:picChg>
        <pc:picChg chg="add mod">
          <ac:chgData name="Fatima Pillosu" userId="a6295d4dc9e22643" providerId="LiveId" clId="{9A2B42D9-F292-4BF4-BB93-D16CACD71501}" dt="2025-06-10T16:04:22.942" v="11" actId="554"/>
          <ac:picMkLst>
            <pc:docMk/>
            <pc:sldMk cId="1403429394" sldId="257"/>
            <ac:picMk id="73" creationId="{F5CB678F-2B18-E524-16FF-2733AA5FC3AC}"/>
          </ac:picMkLst>
        </pc:picChg>
        <pc:picChg chg="add mod">
          <ac:chgData name="Fatima Pillosu" userId="a6295d4dc9e22643" providerId="LiveId" clId="{9A2B42D9-F292-4BF4-BB93-D16CACD71501}" dt="2025-06-10T16:04:27.750" v="12" actId="554"/>
          <ac:picMkLst>
            <pc:docMk/>
            <pc:sldMk cId="1403429394" sldId="257"/>
            <ac:picMk id="74" creationId="{F29DE699-E00F-06FD-D469-3B660ECA9711}"/>
          </ac:picMkLst>
        </pc:picChg>
        <pc:picChg chg="add mod">
          <ac:chgData name="Fatima Pillosu" userId="a6295d4dc9e22643" providerId="LiveId" clId="{9A2B42D9-F292-4BF4-BB93-D16CACD71501}" dt="2025-06-10T16:04:27.750" v="12" actId="554"/>
          <ac:picMkLst>
            <pc:docMk/>
            <pc:sldMk cId="1403429394" sldId="257"/>
            <ac:picMk id="75" creationId="{F18EEFB6-1319-D84D-0B25-D0CF3452267F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10515" y="836576"/>
            <a:ext cx="3519170" cy="1779646"/>
          </a:xfrm>
        </p:spPr>
        <p:txBody>
          <a:bodyPr anchor="b"/>
          <a:lstStyle>
            <a:lvl1pPr algn="ctr">
              <a:defRPr sz="271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17525" y="2684852"/>
            <a:ext cx="3105150" cy="1234156"/>
          </a:xfrm>
        </p:spPr>
        <p:txBody>
          <a:bodyPr/>
          <a:lstStyle>
            <a:lvl1pPr marL="0" indent="0" algn="ctr">
              <a:buNone/>
              <a:defRPr sz="1087"/>
            </a:lvl1pPr>
            <a:lvl2pPr marL="207020" indent="0" algn="ctr">
              <a:buNone/>
              <a:defRPr sz="906"/>
            </a:lvl2pPr>
            <a:lvl3pPr marL="414040" indent="0" algn="ctr">
              <a:buNone/>
              <a:defRPr sz="815"/>
            </a:lvl3pPr>
            <a:lvl4pPr marL="621060" indent="0" algn="ctr">
              <a:buNone/>
              <a:defRPr sz="724"/>
            </a:lvl4pPr>
            <a:lvl5pPr marL="828081" indent="0" algn="ctr">
              <a:buNone/>
              <a:defRPr sz="724"/>
            </a:lvl5pPr>
            <a:lvl6pPr marL="1035101" indent="0" algn="ctr">
              <a:buNone/>
              <a:defRPr sz="724"/>
            </a:lvl6pPr>
            <a:lvl7pPr marL="1242121" indent="0" algn="ctr">
              <a:buNone/>
              <a:defRPr sz="724"/>
            </a:lvl7pPr>
            <a:lvl8pPr marL="1449141" indent="0" algn="ctr">
              <a:buNone/>
              <a:defRPr sz="724"/>
            </a:lvl8pPr>
            <a:lvl9pPr marL="1656161" indent="0" algn="ctr">
              <a:buNone/>
              <a:defRPr sz="724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15D41-4DB4-46CC-BF5F-4F1657FD0E85}" type="datetimeFigureOut">
              <a:rPr lang="en-GB" smtClean="0"/>
              <a:t>10/06/2025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DE729-A475-44A1-812C-1BA80CD08D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60149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15D41-4DB4-46CC-BF5F-4F1657FD0E85}" type="datetimeFigureOut">
              <a:rPr lang="en-GB" smtClean="0"/>
              <a:t>10/06/2025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DE729-A475-44A1-812C-1BA80CD08D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19695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962831" y="272153"/>
            <a:ext cx="892731" cy="433197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4639" y="272153"/>
            <a:ext cx="2626439" cy="433197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15D41-4DB4-46CC-BF5F-4F1657FD0E85}" type="datetimeFigureOut">
              <a:rPr lang="en-GB" smtClean="0"/>
              <a:t>10/06/2025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DE729-A475-44A1-812C-1BA80CD08D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8065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15D41-4DB4-46CC-BF5F-4F1657FD0E85}" type="datetimeFigureOut">
              <a:rPr lang="en-GB" smtClean="0"/>
              <a:t>10/06/2025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DE729-A475-44A1-812C-1BA80CD08D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76176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2482" y="1274389"/>
            <a:ext cx="3570923" cy="2126346"/>
          </a:xfrm>
        </p:spPr>
        <p:txBody>
          <a:bodyPr anchor="b"/>
          <a:lstStyle>
            <a:lvl1pPr>
              <a:defRPr sz="271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2482" y="3420851"/>
            <a:ext cx="3570923" cy="1118195"/>
          </a:xfrm>
        </p:spPr>
        <p:txBody>
          <a:bodyPr/>
          <a:lstStyle>
            <a:lvl1pPr marL="0" indent="0">
              <a:buNone/>
              <a:defRPr sz="1087">
                <a:solidFill>
                  <a:schemeClr val="tx1">
                    <a:tint val="82000"/>
                  </a:schemeClr>
                </a:solidFill>
              </a:defRPr>
            </a:lvl1pPr>
            <a:lvl2pPr marL="207020" indent="0">
              <a:buNone/>
              <a:defRPr sz="906">
                <a:solidFill>
                  <a:schemeClr val="tx1">
                    <a:tint val="82000"/>
                  </a:schemeClr>
                </a:solidFill>
              </a:defRPr>
            </a:lvl2pPr>
            <a:lvl3pPr marL="414040" indent="0">
              <a:buNone/>
              <a:defRPr sz="815">
                <a:solidFill>
                  <a:schemeClr val="tx1">
                    <a:tint val="82000"/>
                  </a:schemeClr>
                </a:solidFill>
              </a:defRPr>
            </a:lvl3pPr>
            <a:lvl4pPr marL="621060" indent="0">
              <a:buNone/>
              <a:defRPr sz="724">
                <a:solidFill>
                  <a:schemeClr val="tx1">
                    <a:tint val="82000"/>
                  </a:schemeClr>
                </a:solidFill>
              </a:defRPr>
            </a:lvl4pPr>
            <a:lvl5pPr marL="828081" indent="0">
              <a:buNone/>
              <a:defRPr sz="724">
                <a:solidFill>
                  <a:schemeClr val="tx1">
                    <a:tint val="82000"/>
                  </a:schemeClr>
                </a:solidFill>
              </a:defRPr>
            </a:lvl5pPr>
            <a:lvl6pPr marL="1035101" indent="0">
              <a:buNone/>
              <a:defRPr sz="724">
                <a:solidFill>
                  <a:schemeClr val="tx1">
                    <a:tint val="82000"/>
                  </a:schemeClr>
                </a:solidFill>
              </a:defRPr>
            </a:lvl6pPr>
            <a:lvl7pPr marL="1242121" indent="0">
              <a:buNone/>
              <a:defRPr sz="724">
                <a:solidFill>
                  <a:schemeClr val="tx1">
                    <a:tint val="82000"/>
                  </a:schemeClr>
                </a:solidFill>
              </a:defRPr>
            </a:lvl7pPr>
            <a:lvl8pPr marL="1449141" indent="0">
              <a:buNone/>
              <a:defRPr sz="724">
                <a:solidFill>
                  <a:schemeClr val="tx1">
                    <a:tint val="82000"/>
                  </a:schemeClr>
                </a:solidFill>
              </a:defRPr>
            </a:lvl8pPr>
            <a:lvl9pPr marL="1656161" indent="0">
              <a:buNone/>
              <a:defRPr sz="724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15D41-4DB4-46CC-BF5F-4F1657FD0E85}" type="datetimeFigureOut">
              <a:rPr lang="en-GB" smtClean="0"/>
              <a:t>10/06/2025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DE729-A475-44A1-812C-1BA80CD08D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7891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84639" y="1360767"/>
            <a:ext cx="1759585" cy="324335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095976" y="1360767"/>
            <a:ext cx="1759585" cy="324335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15D41-4DB4-46CC-BF5F-4F1657FD0E85}" type="datetimeFigureOut">
              <a:rPr lang="en-GB" smtClean="0"/>
              <a:t>10/06/2025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DE729-A475-44A1-812C-1BA80CD08D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02073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178" y="272155"/>
            <a:ext cx="3570923" cy="98803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5179" y="1253089"/>
            <a:ext cx="1751498" cy="614120"/>
          </a:xfrm>
        </p:spPr>
        <p:txBody>
          <a:bodyPr anchor="b"/>
          <a:lstStyle>
            <a:lvl1pPr marL="0" indent="0">
              <a:buNone/>
              <a:defRPr sz="1087" b="1"/>
            </a:lvl1pPr>
            <a:lvl2pPr marL="207020" indent="0">
              <a:buNone/>
              <a:defRPr sz="906" b="1"/>
            </a:lvl2pPr>
            <a:lvl3pPr marL="414040" indent="0">
              <a:buNone/>
              <a:defRPr sz="815" b="1"/>
            </a:lvl3pPr>
            <a:lvl4pPr marL="621060" indent="0">
              <a:buNone/>
              <a:defRPr sz="724" b="1"/>
            </a:lvl4pPr>
            <a:lvl5pPr marL="828081" indent="0">
              <a:buNone/>
              <a:defRPr sz="724" b="1"/>
            </a:lvl5pPr>
            <a:lvl6pPr marL="1035101" indent="0">
              <a:buNone/>
              <a:defRPr sz="724" b="1"/>
            </a:lvl6pPr>
            <a:lvl7pPr marL="1242121" indent="0">
              <a:buNone/>
              <a:defRPr sz="724" b="1"/>
            </a:lvl7pPr>
            <a:lvl8pPr marL="1449141" indent="0">
              <a:buNone/>
              <a:defRPr sz="724" b="1"/>
            </a:lvl8pPr>
            <a:lvl9pPr marL="1656161" indent="0">
              <a:buNone/>
              <a:defRPr sz="72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85179" y="1867209"/>
            <a:ext cx="1751498" cy="27463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095977" y="1253089"/>
            <a:ext cx="1760124" cy="614120"/>
          </a:xfrm>
        </p:spPr>
        <p:txBody>
          <a:bodyPr anchor="b"/>
          <a:lstStyle>
            <a:lvl1pPr marL="0" indent="0">
              <a:buNone/>
              <a:defRPr sz="1087" b="1"/>
            </a:lvl1pPr>
            <a:lvl2pPr marL="207020" indent="0">
              <a:buNone/>
              <a:defRPr sz="906" b="1"/>
            </a:lvl2pPr>
            <a:lvl3pPr marL="414040" indent="0">
              <a:buNone/>
              <a:defRPr sz="815" b="1"/>
            </a:lvl3pPr>
            <a:lvl4pPr marL="621060" indent="0">
              <a:buNone/>
              <a:defRPr sz="724" b="1"/>
            </a:lvl4pPr>
            <a:lvl5pPr marL="828081" indent="0">
              <a:buNone/>
              <a:defRPr sz="724" b="1"/>
            </a:lvl5pPr>
            <a:lvl6pPr marL="1035101" indent="0">
              <a:buNone/>
              <a:defRPr sz="724" b="1"/>
            </a:lvl6pPr>
            <a:lvl7pPr marL="1242121" indent="0">
              <a:buNone/>
              <a:defRPr sz="724" b="1"/>
            </a:lvl7pPr>
            <a:lvl8pPr marL="1449141" indent="0">
              <a:buNone/>
              <a:defRPr sz="724" b="1"/>
            </a:lvl8pPr>
            <a:lvl9pPr marL="1656161" indent="0">
              <a:buNone/>
              <a:defRPr sz="72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095977" y="1867209"/>
            <a:ext cx="1760124" cy="27463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15D41-4DB4-46CC-BF5F-4F1657FD0E85}" type="datetimeFigureOut">
              <a:rPr lang="en-GB" smtClean="0"/>
              <a:t>10/06/2025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DE729-A475-44A1-812C-1BA80CD08D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19330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15D41-4DB4-46CC-BF5F-4F1657FD0E85}" type="datetimeFigureOut">
              <a:rPr lang="en-GB" smtClean="0"/>
              <a:t>10/06/2025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DE729-A475-44A1-812C-1BA80CD08D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84345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15D41-4DB4-46CC-BF5F-4F1657FD0E85}" type="datetimeFigureOut">
              <a:rPr lang="en-GB" smtClean="0"/>
              <a:t>10/06/2025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DE729-A475-44A1-812C-1BA80CD08D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84487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178" y="340783"/>
            <a:ext cx="1335322" cy="1192742"/>
          </a:xfrm>
        </p:spPr>
        <p:txBody>
          <a:bodyPr anchor="b"/>
          <a:lstStyle>
            <a:lvl1pPr>
              <a:defRPr sz="144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60124" y="735998"/>
            <a:ext cx="2095976" cy="3632656"/>
          </a:xfrm>
        </p:spPr>
        <p:txBody>
          <a:bodyPr/>
          <a:lstStyle>
            <a:lvl1pPr>
              <a:defRPr sz="1449"/>
            </a:lvl1pPr>
            <a:lvl2pPr>
              <a:defRPr sz="1268"/>
            </a:lvl2pPr>
            <a:lvl3pPr>
              <a:defRPr sz="1087"/>
            </a:lvl3pPr>
            <a:lvl4pPr>
              <a:defRPr sz="906"/>
            </a:lvl4pPr>
            <a:lvl5pPr>
              <a:defRPr sz="906"/>
            </a:lvl5pPr>
            <a:lvl6pPr>
              <a:defRPr sz="906"/>
            </a:lvl6pPr>
            <a:lvl7pPr>
              <a:defRPr sz="906"/>
            </a:lvl7pPr>
            <a:lvl8pPr>
              <a:defRPr sz="906"/>
            </a:lvl8pPr>
            <a:lvl9pPr>
              <a:defRPr sz="906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85178" y="1533525"/>
            <a:ext cx="1335322" cy="2841045"/>
          </a:xfrm>
        </p:spPr>
        <p:txBody>
          <a:bodyPr/>
          <a:lstStyle>
            <a:lvl1pPr marL="0" indent="0">
              <a:buNone/>
              <a:defRPr sz="724"/>
            </a:lvl1pPr>
            <a:lvl2pPr marL="207020" indent="0">
              <a:buNone/>
              <a:defRPr sz="634"/>
            </a:lvl2pPr>
            <a:lvl3pPr marL="414040" indent="0">
              <a:buNone/>
              <a:defRPr sz="543"/>
            </a:lvl3pPr>
            <a:lvl4pPr marL="621060" indent="0">
              <a:buNone/>
              <a:defRPr sz="453"/>
            </a:lvl4pPr>
            <a:lvl5pPr marL="828081" indent="0">
              <a:buNone/>
              <a:defRPr sz="453"/>
            </a:lvl5pPr>
            <a:lvl6pPr marL="1035101" indent="0">
              <a:buNone/>
              <a:defRPr sz="453"/>
            </a:lvl6pPr>
            <a:lvl7pPr marL="1242121" indent="0">
              <a:buNone/>
              <a:defRPr sz="453"/>
            </a:lvl7pPr>
            <a:lvl8pPr marL="1449141" indent="0">
              <a:buNone/>
              <a:defRPr sz="453"/>
            </a:lvl8pPr>
            <a:lvl9pPr marL="1656161" indent="0">
              <a:buNone/>
              <a:defRPr sz="45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15D41-4DB4-46CC-BF5F-4F1657FD0E85}" type="datetimeFigureOut">
              <a:rPr lang="en-GB" smtClean="0"/>
              <a:t>10/06/2025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DE729-A475-44A1-812C-1BA80CD08D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80023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178" y="340783"/>
            <a:ext cx="1335322" cy="1192742"/>
          </a:xfrm>
        </p:spPr>
        <p:txBody>
          <a:bodyPr anchor="b"/>
          <a:lstStyle>
            <a:lvl1pPr>
              <a:defRPr sz="144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760124" y="735998"/>
            <a:ext cx="2095976" cy="3632656"/>
          </a:xfrm>
        </p:spPr>
        <p:txBody>
          <a:bodyPr anchor="t"/>
          <a:lstStyle>
            <a:lvl1pPr marL="0" indent="0">
              <a:buNone/>
              <a:defRPr sz="1449"/>
            </a:lvl1pPr>
            <a:lvl2pPr marL="207020" indent="0">
              <a:buNone/>
              <a:defRPr sz="1268"/>
            </a:lvl2pPr>
            <a:lvl3pPr marL="414040" indent="0">
              <a:buNone/>
              <a:defRPr sz="1087"/>
            </a:lvl3pPr>
            <a:lvl4pPr marL="621060" indent="0">
              <a:buNone/>
              <a:defRPr sz="906"/>
            </a:lvl4pPr>
            <a:lvl5pPr marL="828081" indent="0">
              <a:buNone/>
              <a:defRPr sz="906"/>
            </a:lvl5pPr>
            <a:lvl6pPr marL="1035101" indent="0">
              <a:buNone/>
              <a:defRPr sz="906"/>
            </a:lvl6pPr>
            <a:lvl7pPr marL="1242121" indent="0">
              <a:buNone/>
              <a:defRPr sz="906"/>
            </a:lvl7pPr>
            <a:lvl8pPr marL="1449141" indent="0">
              <a:buNone/>
              <a:defRPr sz="906"/>
            </a:lvl8pPr>
            <a:lvl9pPr marL="1656161" indent="0">
              <a:buNone/>
              <a:defRPr sz="906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85178" y="1533525"/>
            <a:ext cx="1335322" cy="2841045"/>
          </a:xfrm>
        </p:spPr>
        <p:txBody>
          <a:bodyPr/>
          <a:lstStyle>
            <a:lvl1pPr marL="0" indent="0">
              <a:buNone/>
              <a:defRPr sz="724"/>
            </a:lvl1pPr>
            <a:lvl2pPr marL="207020" indent="0">
              <a:buNone/>
              <a:defRPr sz="634"/>
            </a:lvl2pPr>
            <a:lvl3pPr marL="414040" indent="0">
              <a:buNone/>
              <a:defRPr sz="543"/>
            </a:lvl3pPr>
            <a:lvl4pPr marL="621060" indent="0">
              <a:buNone/>
              <a:defRPr sz="453"/>
            </a:lvl4pPr>
            <a:lvl5pPr marL="828081" indent="0">
              <a:buNone/>
              <a:defRPr sz="453"/>
            </a:lvl5pPr>
            <a:lvl6pPr marL="1035101" indent="0">
              <a:buNone/>
              <a:defRPr sz="453"/>
            </a:lvl6pPr>
            <a:lvl7pPr marL="1242121" indent="0">
              <a:buNone/>
              <a:defRPr sz="453"/>
            </a:lvl7pPr>
            <a:lvl8pPr marL="1449141" indent="0">
              <a:buNone/>
              <a:defRPr sz="453"/>
            </a:lvl8pPr>
            <a:lvl9pPr marL="1656161" indent="0">
              <a:buNone/>
              <a:defRPr sz="45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15D41-4DB4-46CC-BF5F-4F1657FD0E85}" type="datetimeFigureOut">
              <a:rPr lang="en-GB" smtClean="0"/>
              <a:t>10/06/2025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DE729-A475-44A1-812C-1BA80CD08D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8312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4639" y="272155"/>
            <a:ext cx="3570923" cy="9880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4639" y="1360767"/>
            <a:ext cx="3570923" cy="32433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84639" y="4737836"/>
            <a:ext cx="931545" cy="27215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43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D515D41-4DB4-46CC-BF5F-4F1657FD0E85}" type="datetimeFigureOut">
              <a:rPr lang="en-GB" smtClean="0"/>
              <a:t>10/06/2025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1441" y="4737836"/>
            <a:ext cx="1397318" cy="27215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43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924016" y="4737836"/>
            <a:ext cx="931545" cy="27215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43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9ADE729-A475-44A1-812C-1BA80CD08D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03627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414040" rtl="0" eaLnBrk="1" latinLnBrk="0" hangingPunct="1">
        <a:lnSpc>
          <a:spcPct val="90000"/>
        </a:lnSpc>
        <a:spcBef>
          <a:spcPct val="0"/>
        </a:spcBef>
        <a:buNone/>
        <a:defRPr sz="1992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3510" indent="-103510" algn="l" defTabSz="414040" rtl="0" eaLnBrk="1" latinLnBrk="0" hangingPunct="1">
        <a:lnSpc>
          <a:spcPct val="90000"/>
        </a:lnSpc>
        <a:spcBef>
          <a:spcPts val="453"/>
        </a:spcBef>
        <a:buFont typeface="Arial" panose="020B0604020202020204" pitchFamily="34" charset="0"/>
        <a:buChar char="•"/>
        <a:defRPr sz="1268" kern="1200">
          <a:solidFill>
            <a:schemeClr val="tx1"/>
          </a:solidFill>
          <a:latin typeface="+mn-lt"/>
          <a:ea typeface="+mn-ea"/>
          <a:cs typeface="+mn-cs"/>
        </a:defRPr>
      </a:lvl1pPr>
      <a:lvl2pPr marL="310530" indent="-103510" algn="l" defTabSz="414040" rtl="0" eaLnBrk="1" latinLnBrk="0" hangingPunct="1">
        <a:lnSpc>
          <a:spcPct val="90000"/>
        </a:lnSpc>
        <a:spcBef>
          <a:spcPts val="226"/>
        </a:spcBef>
        <a:buFont typeface="Arial" panose="020B0604020202020204" pitchFamily="34" charset="0"/>
        <a:buChar char="•"/>
        <a:defRPr sz="1087" kern="1200">
          <a:solidFill>
            <a:schemeClr val="tx1"/>
          </a:solidFill>
          <a:latin typeface="+mn-lt"/>
          <a:ea typeface="+mn-ea"/>
          <a:cs typeface="+mn-cs"/>
        </a:defRPr>
      </a:lvl2pPr>
      <a:lvl3pPr marL="517550" indent="-103510" algn="l" defTabSz="414040" rtl="0" eaLnBrk="1" latinLnBrk="0" hangingPunct="1">
        <a:lnSpc>
          <a:spcPct val="90000"/>
        </a:lnSpc>
        <a:spcBef>
          <a:spcPts val="226"/>
        </a:spcBef>
        <a:buFont typeface="Arial" panose="020B0604020202020204" pitchFamily="34" charset="0"/>
        <a:buChar char="•"/>
        <a:defRPr sz="906" kern="1200">
          <a:solidFill>
            <a:schemeClr val="tx1"/>
          </a:solidFill>
          <a:latin typeface="+mn-lt"/>
          <a:ea typeface="+mn-ea"/>
          <a:cs typeface="+mn-cs"/>
        </a:defRPr>
      </a:lvl3pPr>
      <a:lvl4pPr marL="724571" indent="-103510" algn="l" defTabSz="414040" rtl="0" eaLnBrk="1" latinLnBrk="0" hangingPunct="1">
        <a:lnSpc>
          <a:spcPct val="90000"/>
        </a:lnSpc>
        <a:spcBef>
          <a:spcPts val="226"/>
        </a:spcBef>
        <a:buFont typeface="Arial" panose="020B0604020202020204" pitchFamily="34" charset="0"/>
        <a:buChar char="•"/>
        <a:defRPr sz="815" kern="1200">
          <a:solidFill>
            <a:schemeClr val="tx1"/>
          </a:solidFill>
          <a:latin typeface="+mn-lt"/>
          <a:ea typeface="+mn-ea"/>
          <a:cs typeface="+mn-cs"/>
        </a:defRPr>
      </a:lvl4pPr>
      <a:lvl5pPr marL="931591" indent="-103510" algn="l" defTabSz="414040" rtl="0" eaLnBrk="1" latinLnBrk="0" hangingPunct="1">
        <a:lnSpc>
          <a:spcPct val="90000"/>
        </a:lnSpc>
        <a:spcBef>
          <a:spcPts val="226"/>
        </a:spcBef>
        <a:buFont typeface="Arial" panose="020B0604020202020204" pitchFamily="34" charset="0"/>
        <a:buChar char="•"/>
        <a:defRPr sz="815" kern="1200">
          <a:solidFill>
            <a:schemeClr val="tx1"/>
          </a:solidFill>
          <a:latin typeface="+mn-lt"/>
          <a:ea typeface="+mn-ea"/>
          <a:cs typeface="+mn-cs"/>
        </a:defRPr>
      </a:lvl5pPr>
      <a:lvl6pPr marL="1138611" indent="-103510" algn="l" defTabSz="414040" rtl="0" eaLnBrk="1" latinLnBrk="0" hangingPunct="1">
        <a:lnSpc>
          <a:spcPct val="90000"/>
        </a:lnSpc>
        <a:spcBef>
          <a:spcPts val="226"/>
        </a:spcBef>
        <a:buFont typeface="Arial" panose="020B0604020202020204" pitchFamily="34" charset="0"/>
        <a:buChar char="•"/>
        <a:defRPr sz="815" kern="1200">
          <a:solidFill>
            <a:schemeClr val="tx1"/>
          </a:solidFill>
          <a:latin typeface="+mn-lt"/>
          <a:ea typeface="+mn-ea"/>
          <a:cs typeface="+mn-cs"/>
        </a:defRPr>
      </a:lvl6pPr>
      <a:lvl7pPr marL="1345631" indent="-103510" algn="l" defTabSz="414040" rtl="0" eaLnBrk="1" latinLnBrk="0" hangingPunct="1">
        <a:lnSpc>
          <a:spcPct val="90000"/>
        </a:lnSpc>
        <a:spcBef>
          <a:spcPts val="226"/>
        </a:spcBef>
        <a:buFont typeface="Arial" panose="020B0604020202020204" pitchFamily="34" charset="0"/>
        <a:buChar char="•"/>
        <a:defRPr sz="815" kern="1200">
          <a:solidFill>
            <a:schemeClr val="tx1"/>
          </a:solidFill>
          <a:latin typeface="+mn-lt"/>
          <a:ea typeface="+mn-ea"/>
          <a:cs typeface="+mn-cs"/>
        </a:defRPr>
      </a:lvl7pPr>
      <a:lvl8pPr marL="1552651" indent="-103510" algn="l" defTabSz="414040" rtl="0" eaLnBrk="1" latinLnBrk="0" hangingPunct="1">
        <a:lnSpc>
          <a:spcPct val="90000"/>
        </a:lnSpc>
        <a:spcBef>
          <a:spcPts val="226"/>
        </a:spcBef>
        <a:buFont typeface="Arial" panose="020B0604020202020204" pitchFamily="34" charset="0"/>
        <a:buChar char="•"/>
        <a:defRPr sz="815" kern="1200">
          <a:solidFill>
            <a:schemeClr val="tx1"/>
          </a:solidFill>
          <a:latin typeface="+mn-lt"/>
          <a:ea typeface="+mn-ea"/>
          <a:cs typeface="+mn-cs"/>
        </a:defRPr>
      </a:lvl8pPr>
      <a:lvl9pPr marL="1759671" indent="-103510" algn="l" defTabSz="414040" rtl="0" eaLnBrk="1" latinLnBrk="0" hangingPunct="1">
        <a:lnSpc>
          <a:spcPct val="90000"/>
        </a:lnSpc>
        <a:spcBef>
          <a:spcPts val="226"/>
        </a:spcBef>
        <a:buFont typeface="Arial" panose="020B0604020202020204" pitchFamily="34" charset="0"/>
        <a:buChar char="•"/>
        <a:defRPr sz="81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14040" rtl="0" eaLnBrk="1" latinLnBrk="0" hangingPunct="1">
        <a:defRPr sz="815" kern="1200">
          <a:solidFill>
            <a:schemeClr val="tx1"/>
          </a:solidFill>
          <a:latin typeface="+mn-lt"/>
          <a:ea typeface="+mn-ea"/>
          <a:cs typeface="+mn-cs"/>
        </a:defRPr>
      </a:lvl1pPr>
      <a:lvl2pPr marL="207020" algn="l" defTabSz="414040" rtl="0" eaLnBrk="1" latinLnBrk="0" hangingPunct="1">
        <a:defRPr sz="815" kern="1200">
          <a:solidFill>
            <a:schemeClr val="tx1"/>
          </a:solidFill>
          <a:latin typeface="+mn-lt"/>
          <a:ea typeface="+mn-ea"/>
          <a:cs typeface="+mn-cs"/>
        </a:defRPr>
      </a:lvl2pPr>
      <a:lvl3pPr marL="414040" algn="l" defTabSz="414040" rtl="0" eaLnBrk="1" latinLnBrk="0" hangingPunct="1">
        <a:defRPr sz="815" kern="1200">
          <a:solidFill>
            <a:schemeClr val="tx1"/>
          </a:solidFill>
          <a:latin typeface="+mn-lt"/>
          <a:ea typeface="+mn-ea"/>
          <a:cs typeface="+mn-cs"/>
        </a:defRPr>
      </a:lvl3pPr>
      <a:lvl4pPr marL="621060" algn="l" defTabSz="414040" rtl="0" eaLnBrk="1" latinLnBrk="0" hangingPunct="1">
        <a:defRPr sz="815" kern="1200">
          <a:solidFill>
            <a:schemeClr val="tx1"/>
          </a:solidFill>
          <a:latin typeface="+mn-lt"/>
          <a:ea typeface="+mn-ea"/>
          <a:cs typeface="+mn-cs"/>
        </a:defRPr>
      </a:lvl4pPr>
      <a:lvl5pPr marL="828081" algn="l" defTabSz="414040" rtl="0" eaLnBrk="1" latinLnBrk="0" hangingPunct="1">
        <a:defRPr sz="815" kern="1200">
          <a:solidFill>
            <a:schemeClr val="tx1"/>
          </a:solidFill>
          <a:latin typeface="+mn-lt"/>
          <a:ea typeface="+mn-ea"/>
          <a:cs typeface="+mn-cs"/>
        </a:defRPr>
      </a:lvl5pPr>
      <a:lvl6pPr marL="1035101" algn="l" defTabSz="414040" rtl="0" eaLnBrk="1" latinLnBrk="0" hangingPunct="1">
        <a:defRPr sz="815" kern="1200">
          <a:solidFill>
            <a:schemeClr val="tx1"/>
          </a:solidFill>
          <a:latin typeface="+mn-lt"/>
          <a:ea typeface="+mn-ea"/>
          <a:cs typeface="+mn-cs"/>
        </a:defRPr>
      </a:lvl6pPr>
      <a:lvl7pPr marL="1242121" algn="l" defTabSz="414040" rtl="0" eaLnBrk="1" latinLnBrk="0" hangingPunct="1">
        <a:defRPr sz="815" kern="1200">
          <a:solidFill>
            <a:schemeClr val="tx1"/>
          </a:solidFill>
          <a:latin typeface="+mn-lt"/>
          <a:ea typeface="+mn-ea"/>
          <a:cs typeface="+mn-cs"/>
        </a:defRPr>
      </a:lvl7pPr>
      <a:lvl8pPr marL="1449141" algn="l" defTabSz="414040" rtl="0" eaLnBrk="1" latinLnBrk="0" hangingPunct="1">
        <a:defRPr sz="815" kern="1200">
          <a:solidFill>
            <a:schemeClr val="tx1"/>
          </a:solidFill>
          <a:latin typeface="+mn-lt"/>
          <a:ea typeface="+mn-ea"/>
          <a:cs typeface="+mn-cs"/>
        </a:defRPr>
      </a:lvl8pPr>
      <a:lvl9pPr marL="1656161" algn="l" defTabSz="414040" rtl="0" eaLnBrk="1" latinLnBrk="0" hangingPunct="1">
        <a:defRPr sz="81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Picture 68" descr="A map of the united states&#10;&#10;AI-generated content may be incorrect.">
            <a:extLst>
              <a:ext uri="{FF2B5EF4-FFF2-40B4-BE49-F238E27FC236}">
                <a16:creationId xmlns:a16="http://schemas.microsoft.com/office/drawing/2014/main" id="{5A07DFD8-3E71-3163-27C2-16BEB825E58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598" t="22791" r="11568" b="74084"/>
          <a:stretch/>
        </p:blipFill>
        <p:spPr>
          <a:xfrm>
            <a:off x="72838" y="930871"/>
            <a:ext cx="3937373" cy="113213"/>
          </a:xfrm>
          <a:prstGeom prst="rect">
            <a:avLst/>
          </a:prstGeom>
        </p:spPr>
      </p:pic>
      <p:pic>
        <p:nvPicPr>
          <p:cNvPr id="70" name="Picture 69" descr="A map of the united states&#10;&#10;AI-generated content may be incorrect.">
            <a:extLst>
              <a:ext uri="{FF2B5EF4-FFF2-40B4-BE49-F238E27FC236}">
                <a16:creationId xmlns:a16="http://schemas.microsoft.com/office/drawing/2014/main" id="{6A2A8283-3849-D659-06C6-D6DE70F64B0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385" t="28079" r="7385" b="5249"/>
          <a:stretch/>
        </p:blipFill>
        <p:spPr>
          <a:xfrm>
            <a:off x="258935" y="1293226"/>
            <a:ext cx="1918800" cy="1061186"/>
          </a:xfrm>
          <a:prstGeom prst="rect">
            <a:avLst/>
          </a:prstGeom>
        </p:spPr>
      </p:pic>
      <p:pic>
        <p:nvPicPr>
          <p:cNvPr id="71" name="Picture 70" descr="A map of the united states&#10;&#10;AI-generated content may be incorrect.">
            <a:extLst>
              <a:ext uri="{FF2B5EF4-FFF2-40B4-BE49-F238E27FC236}">
                <a16:creationId xmlns:a16="http://schemas.microsoft.com/office/drawing/2014/main" id="{A849A0A4-BAEA-683E-A6CC-B09F2F3D304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385" t="28079" r="7385" b="5249"/>
          <a:stretch/>
        </p:blipFill>
        <p:spPr>
          <a:xfrm>
            <a:off x="2206416" y="1293226"/>
            <a:ext cx="1918800" cy="1061186"/>
          </a:xfrm>
          <a:prstGeom prst="rect">
            <a:avLst/>
          </a:prstGeom>
        </p:spPr>
      </p:pic>
      <p:pic>
        <p:nvPicPr>
          <p:cNvPr id="72" name="Picture 71" descr="A map of the united states&#10;&#10;AI-generated content may be incorrect.">
            <a:extLst>
              <a:ext uri="{FF2B5EF4-FFF2-40B4-BE49-F238E27FC236}">
                <a16:creationId xmlns:a16="http://schemas.microsoft.com/office/drawing/2014/main" id="{88979825-A594-A92A-E303-4E1684B4F59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7385" t="28079" r="7385" b="5249"/>
          <a:stretch/>
        </p:blipFill>
        <p:spPr>
          <a:xfrm>
            <a:off x="258935" y="2595493"/>
            <a:ext cx="1918800" cy="1061186"/>
          </a:xfrm>
          <a:prstGeom prst="rect">
            <a:avLst/>
          </a:prstGeom>
        </p:spPr>
      </p:pic>
      <p:pic>
        <p:nvPicPr>
          <p:cNvPr id="73" name="Picture 72" descr="A map of the united states&#10;&#10;AI-generated content may be incorrect.">
            <a:extLst>
              <a:ext uri="{FF2B5EF4-FFF2-40B4-BE49-F238E27FC236}">
                <a16:creationId xmlns:a16="http://schemas.microsoft.com/office/drawing/2014/main" id="{F5CB678F-2B18-E524-16FF-2733AA5FC3A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7385" t="28079" r="7385" b="5249"/>
          <a:stretch/>
        </p:blipFill>
        <p:spPr>
          <a:xfrm>
            <a:off x="2206416" y="2595493"/>
            <a:ext cx="1918800" cy="1061187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F29DE699-E00F-06FD-D469-3B660ECA9711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7385" t="28079" r="7385" b="5249"/>
          <a:stretch/>
        </p:blipFill>
        <p:spPr>
          <a:xfrm>
            <a:off x="258935" y="3902552"/>
            <a:ext cx="1918800" cy="1061187"/>
          </a:xfrm>
          <a:prstGeom prst="rect">
            <a:avLst/>
          </a:prstGeom>
        </p:spPr>
      </p:pic>
      <p:pic>
        <p:nvPicPr>
          <p:cNvPr id="75" name="Picture 74" descr="A map of the united states&#10;&#10;AI-generated content may be incorrect.">
            <a:extLst>
              <a:ext uri="{FF2B5EF4-FFF2-40B4-BE49-F238E27FC236}">
                <a16:creationId xmlns:a16="http://schemas.microsoft.com/office/drawing/2014/main" id="{F18EEFB6-1319-D84D-0B25-D0CF3452267F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7385" t="28079" r="7385" b="5249"/>
          <a:stretch/>
        </p:blipFill>
        <p:spPr>
          <a:xfrm>
            <a:off x="2206416" y="3902552"/>
            <a:ext cx="1918800" cy="1061187"/>
          </a:xfrm>
          <a:prstGeom prst="rect">
            <a:avLst/>
          </a:prstGeom>
        </p:spPr>
      </p:pic>
      <p:sp>
        <p:nvSpPr>
          <p:cNvPr id="76" name="TextBox 228">
            <a:extLst>
              <a:ext uri="{FF2B5EF4-FFF2-40B4-BE49-F238E27FC236}">
                <a16:creationId xmlns:a16="http://schemas.microsoft.com/office/drawing/2014/main" id="{082CB828-3055-C01D-1D9B-34D32699459C}"/>
              </a:ext>
            </a:extLst>
          </p:cNvPr>
          <p:cNvSpPr txBox="1"/>
          <p:nvPr/>
        </p:nvSpPr>
        <p:spPr>
          <a:xfrm rot="18900000">
            <a:off x="2368168" y="717566"/>
            <a:ext cx="363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3</a:t>
            </a:r>
            <a:r>
              <a:rPr lang="en-GB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0.5</a:t>
            </a:r>
          </a:p>
        </p:txBody>
      </p:sp>
      <p:sp>
        <p:nvSpPr>
          <p:cNvPr id="77" name="TextBox 229">
            <a:extLst>
              <a:ext uri="{FF2B5EF4-FFF2-40B4-BE49-F238E27FC236}">
                <a16:creationId xmlns:a16="http://schemas.microsoft.com/office/drawing/2014/main" id="{26462B98-3F43-7391-382E-5FA37001F70A}"/>
              </a:ext>
            </a:extLst>
          </p:cNvPr>
          <p:cNvSpPr txBox="1"/>
          <p:nvPr/>
        </p:nvSpPr>
        <p:spPr>
          <a:xfrm rot="18900000">
            <a:off x="1995342" y="717566"/>
            <a:ext cx="363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20.5</a:t>
            </a:r>
          </a:p>
        </p:txBody>
      </p:sp>
      <p:sp>
        <p:nvSpPr>
          <p:cNvPr id="78" name="TextBox 230">
            <a:extLst>
              <a:ext uri="{FF2B5EF4-FFF2-40B4-BE49-F238E27FC236}">
                <a16:creationId xmlns:a16="http://schemas.microsoft.com/office/drawing/2014/main" id="{FB1D83BF-C5B8-0F42-ACF1-801724C77646}"/>
              </a:ext>
            </a:extLst>
          </p:cNvPr>
          <p:cNvSpPr txBox="1"/>
          <p:nvPr/>
        </p:nvSpPr>
        <p:spPr>
          <a:xfrm rot="18900000">
            <a:off x="1622516" y="717566"/>
            <a:ext cx="363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13.5</a:t>
            </a:r>
          </a:p>
        </p:txBody>
      </p:sp>
      <p:sp>
        <p:nvSpPr>
          <p:cNvPr id="79" name="TextBox 231">
            <a:extLst>
              <a:ext uri="{FF2B5EF4-FFF2-40B4-BE49-F238E27FC236}">
                <a16:creationId xmlns:a16="http://schemas.microsoft.com/office/drawing/2014/main" id="{EFB51189-ED1C-9467-A21E-04098224201A}"/>
              </a:ext>
            </a:extLst>
          </p:cNvPr>
          <p:cNvSpPr txBox="1"/>
          <p:nvPr/>
        </p:nvSpPr>
        <p:spPr>
          <a:xfrm rot="18900000">
            <a:off x="690451" y="717566"/>
            <a:ext cx="363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3.5 </a:t>
            </a:r>
          </a:p>
        </p:txBody>
      </p:sp>
      <p:sp>
        <p:nvSpPr>
          <p:cNvPr id="80" name="TextBox 232">
            <a:extLst>
              <a:ext uri="{FF2B5EF4-FFF2-40B4-BE49-F238E27FC236}">
                <a16:creationId xmlns:a16="http://schemas.microsoft.com/office/drawing/2014/main" id="{21C332B9-C99D-6C2F-F7A7-D75A6499E176}"/>
              </a:ext>
            </a:extLst>
          </p:cNvPr>
          <p:cNvSpPr txBox="1"/>
          <p:nvPr/>
        </p:nvSpPr>
        <p:spPr>
          <a:xfrm rot="18900000">
            <a:off x="317625" y="717566"/>
            <a:ext cx="363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1.5</a:t>
            </a:r>
          </a:p>
        </p:txBody>
      </p:sp>
      <p:sp>
        <p:nvSpPr>
          <p:cNvPr id="81" name="TextBox 233">
            <a:extLst>
              <a:ext uri="{FF2B5EF4-FFF2-40B4-BE49-F238E27FC236}">
                <a16:creationId xmlns:a16="http://schemas.microsoft.com/office/drawing/2014/main" id="{88809429-C163-FEA9-654A-C938A20C2ED1}"/>
              </a:ext>
            </a:extLst>
          </p:cNvPr>
          <p:cNvSpPr txBox="1"/>
          <p:nvPr/>
        </p:nvSpPr>
        <p:spPr>
          <a:xfrm rot="18900000">
            <a:off x="-55201" y="717566"/>
            <a:ext cx="363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0</a:t>
            </a:r>
          </a:p>
        </p:txBody>
      </p:sp>
      <p:sp>
        <p:nvSpPr>
          <p:cNvPr id="82" name="TextBox 251">
            <a:extLst>
              <a:ext uri="{FF2B5EF4-FFF2-40B4-BE49-F238E27FC236}">
                <a16:creationId xmlns:a16="http://schemas.microsoft.com/office/drawing/2014/main" id="{64A6DF9F-4002-0BE8-0275-A7A7B18AE50E}"/>
              </a:ext>
            </a:extLst>
          </p:cNvPr>
          <p:cNvSpPr txBox="1"/>
          <p:nvPr/>
        </p:nvSpPr>
        <p:spPr>
          <a:xfrm>
            <a:off x="-203709" y="1280198"/>
            <a:ext cx="5368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50 </a:t>
            </a:r>
            <a:r>
              <a:rPr lang="it-IT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°</a:t>
            </a:r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</a:t>
            </a:r>
          </a:p>
        </p:txBody>
      </p:sp>
      <p:sp>
        <p:nvSpPr>
          <p:cNvPr id="83" name="TextBox 252">
            <a:extLst>
              <a:ext uri="{FF2B5EF4-FFF2-40B4-BE49-F238E27FC236}">
                <a16:creationId xmlns:a16="http://schemas.microsoft.com/office/drawing/2014/main" id="{FBF4F939-D8E0-4CA6-4395-BE2703ED47D3}"/>
              </a:ext>
            </a:extLst>
          </p:cNvPr>
          <p:cNvSpPr txBox="1"/>
          <p:nvPr/>
        </p:nvSpPr>
        <p:spPr>
          <a:xfrm>
            <a:off x="-203709" y="1670511"/>
            <a:ext cx="5368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40 </a:t>
            </a:r>
            <a:r>
              <a:rPr lang="it-IT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°</a:t>
            </a:r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</a:t>
            </a:r>
          </a:p>
        </p:txBody>
      </p:sp>
      <p:sp>
        <p:nvSpPr>
          <p:cNvPr id="84" name="TextBox 253">
            <a:extLst>
              <a:ext uri="{FF2B5EF4-FFF2-40B4-BE49-F238E27FC236}">
                <a16:creationId xmlns:a16="http://schemas.microsoft.com/office/drawing/2014/main" id="{9886A46A-5F0E-29C0-5553-F3C415C39030}"/>
              </a:ext>
            </a:extLst>
          </p:cNvPr>
          <p:cNvSpPr txBox="1"/>
          <p:nvPr/>
        </p:nvSpPr>
        <p:spPr>
          <a:xfrm>
            <a:off x="-203709" y="1997861"/>
            <a:ext cx="5368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30 </a:t>
            </a:r>
            <a:r>
              <a:rPr lang="it-IT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°</a:t>
            </a:r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</a:t>
            </a:r>
          </a:p>
        </p:txBody>
      </p:sp>
      <p:sp>
        <p:nvSpPr>
          <p:cNvPr id="85" name="TextBox 254">
            <a:extLst>
              <a:ext uri="{FF2B5EF4-FFF2-40B4-BE49-F238E27FC236}">
                <a16:creationId xmlns:a16="http://schemas.microsoft.com/office/drawing/2014/main" id="{DD731501-A656-7957-75AF-86B51CC75396}"/>
              </a:ext>
            </a:extLst>
          </p:cNvPr>
          <p:cNvSpPr txBox="1"/>
          <p:nvPr/>
        </p:nvSpPr>
        <p:spPr>
          <a:xfrm>
            <a:off x="268615" y="4913976"/>
            <a:ext cx="5368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120 </a:t>
            </a:r>
            <a:r>
              <a:rPr lang="it-IT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°</a:t>
            </a:r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W</a:t>
            </a:r>
          </a:p>
        </p:txBody>
      </p:sp>
      <p:sp>
        <p:nvSpPr>
          <p:cNvPr id="86" name="TextBox 255">
            <a:extLst>
              <a:ext uri="{FF2B5EF4-FFF2-40B4-BE49-F238E27FC236}">
                <a16:creationId xmlns:a16="http://schemas.microsoft.com/office/drawing/2014/main" id="{DE08B4AE-3720-60F1-D6B9-743C32AD6707}"/>
              </a:ext>
            </a:extLst>
          </p:cNvPr>
          <p:cNvSpPr txBox="1"/>
          <p:nvPr/>
        </p:nvSpPr>
        <p:spPr>
          <a:xfrm>
            <a:off x="814617" y="4913976"/>
            <a:ext cx="5368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100 </a:t>
            </a:r>
            <a:r>
              <a:rPr lang="it-IT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°</a:t>
            </a:r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W</a:t>
            </a:r>
          </a:p>
        </p:txBody>
      </p:sp>
      <p:sp>
        <p:nvSpPr>
          <p:cNvPr id="87" name="TextBox 256">
            <a:extLst>
              <a:ext uri="{FF2B5EF4-FFF2-40B4-BE49-F238E27FC236}">
                <a16:creationId xmlns:a16="http://schemas.microsoft.com/office/drawing/2014/main" id="{9C4F17D1-D949-02CB-0B46-48106B0B393C}"/>
              </a:ext>
            </a:extLst>
          </p:cNvPr>
          <p:cNvSpPr txBox="1"/>
          <p:nvPr/>
        </p:nvSpPr>
        <p:spPr>
          <a:xfrm>
            <a:off x="1355276" y="4913976"/>
            <a:ext cx="5368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80 </a:t>
            </a:r>
            <a:r>
              <a:rPr lang="it-IT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°</a:t>
            </a:r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W</a:t>
            </a:r>
          </a:p>
        </p:txBody>
      </p:sp>
      <p:sp>
        <p:nvSpPr>
          <p:cNvPr id="88" name="TextBox 260">
            <a:extLst>
              <a:ext uri="{FF2B5EF4-FFF2-40B4-BE49-F238E27FC236}">
                <a16:creationId xmlns:a16="http://schemas.microsoft.com/office/drawing/2014/main" id="{455A54B8-5CD9-B620-BC08-5F6DA9DF0ED8}"/>
              </a:ext>
            </a:extLst>
          </p:cNvPr>
          <p:cNvSpPr txBox="1"/>
          <p:nvPr/>
        </p:nvSpPr>
        <p:spPr>
          <a:xfrm rot="18900000">
            <a:off x="131212" y="717566"/>
            <a:ext cx="363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0.5</a:t>
            </a:r>
          </a:p>
        </p:txBody>
      </p:sp>
      <p:sp>
        <p:nvSpPr>
          <p:cNvPr id="89" name="TextBox 261">
            <a:extLst>
              <a:ext uri="{FF2B5EF4-FFF2-40B4-BE49-F238E27FC236}">
                <a16:creationId xmlns:a16="http://schemas.microsoft.com/office/drawing/2014/main" id="{55890E00-81A3-E28D-C052-5E4FA9603339}"/>
              </a:ext>
            </a:extLst>
          </p:cNvPr>
          <p:cNvSpPr txBox="1"/>
          <p:nvPr/>
        </p:nvSpPr>
        <p:spPr>
          <a:xfrm rot="18900000">
            <a:off x="504038" y="717566"/>
            <a:ext cx="363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2.5</a:t>
            </a:r>
          </a:p>
        </p:txBody>
      </p:sp>
      <p:sp>
        <p:nvSpPr>
          <p:cNvPr id="90" name="TextBox 262">
            <a:extLst>
              <a:ext uri="{FF2B5EF4-FFF2-40B4-BE49-F238E27FC236}">
                <a16:creationId xmlns:a16="http://schemas.microsoft.com/office/drawing/2014/main" id="{D22BC35C-D8BA-9C47-5E36-D7A2E39E7940}"/>
              </a:ext>
            </a:extLst>
          </p:cNvPr>
          <p:cNvSpPr txBox="1"/>
          <p:nvPr/>
        </p:nvSpPr>
        <p:spPr>
          <a:xfrm rot="18900000">
            <a:off x="876864" y="717566"/>
            <a:ext cx="363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4.5</a:t>
            </a:r>
          </a:p>
        </p:txBody>
      </p:sp>
      <p:sp>
        <p:nvSpPr>
          <p:cNvPr id="91" name="TextBox 263">
            <a:extLst>
              <a:ext uri="{FF2B5EF4-FFF2-40B4-BE49-F238E27FC236}">
                <a16:creationId xmlns:a16="http://schemas.microsoft.com/office/drawing/2014/main" id="{2847A4E1-5D8A-BA47-5F8F-485D455DD114}"/>
              </a:ext>
            </a:extLst>
          </p:cNvPr>
          <p:cNvSpPr txBox="1"/>
          <p:nvPr/>
        </p:nvSpPr>
        <p:spPr>
          <a:xfrm rot="18900000">
            <a:off x="1808929" y="717566"/>
            <a:ext cx="363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16.5</a:t>
            </a:r>
          </a:p>
        </p:txBody>
      </p:sp>
      <p:sp>
        <p:nvSpPr>
          <p:cNvPr id="92" name="TextBox 264">
            <a:extLst>
              <a:ext uri="{FF2B5EF4-FFF2-40B4-BE49-F238E27FC236}">
                <a16:creationId xmlns:a16="http://schemas.microsoft.com/office/drawing/2014/main" id="{9A16AC1B-8EF3-92A4-CABD-D73AD244F75E}"/>
              </a:ext>
            </a:extLst>
          </p:cNvPr>
          <p:cNvSpPr txBox="1"/>
          <p:nvPr/>
        </p:nvSpPr>
        <p:spPr>
          <a:xfrm rot="18900000">
            <a:off x="2181755" y="717566"/>
            <a:ext cx="363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25.5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15B66109-5EC0-175E-124D-C46996895CE7}"/>
              </a:ext>
            </a:extLst>
          </p:cNvPr>
          <p:cNvSpPr txBox="1"/>
          <p:nvPr/>
        </p:nvSpPr>
        <p:spPr>
          <a:xfrm>
            <a:off x="-83151" y="-46338"/>
            <a:ext cx="40423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Feature variables for data-driven model </a:t>
            </a:r>
          </a:p>
          <a:p>
            <a:r>
              <a:rPr lang="en-US" sz="1000" u="sng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Probability of rainfall exceeding the 1-year return period</a:t>
            </a:r>
            <a:r>
              <a:rPr lang="en-US" sz="10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(ERA5-ecPoint)</a:t>
            </a:r>
            <a:r>
              <a:rPr lang="en-US" sz="1000" u="sng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</a:p>
          <a:p>
            <a:r>
              <a:rPr lang="en-US" sz="100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Dynamic Fields </a:t>
            </a:r>
            <a:r>
              <a:rPr lang="en-US" sz="10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(VT: 2021-09-02 at 00 UTC)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376BC6E3-86E2-3737-AB80-3B95CB16E8E3}"/>
              </a:ext>
            </a:extLst>
          </p:cNvPr>
          <p:cNvSpPr txBox="1"/>
          <p:nvPr/>
        </p:nvSpPr>
        <p:spPr>
          <a:xfrm>
            <a:off x="2124806" y="1090824"/>
            <a:ext cx="2124000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b) Forecasts: 2021-09-01 - 00 UTC (t+0,t+24)</a:t>
            </a:r>
            <a:endParaRPr lang="en-GB" sz="800" dirty="0">
              <a:solidFill>
                <a:schemeClr val="tx1">
                  <a:lumMod val="95000"/>
                  <a:lumOff val="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12D385A0-4768-7304-9AF2-9662B3618F45}"/>
              </a:ext>
            </a:extLst>
          </p:cNvPr>
          <p:cNvSpPr txBox="1"/>
          <p:nvPr/>
        </p:nvSpPr>
        <p:spPr>
          <a:xfrm>
            <a:off x="-71437" y="1090824"/>
            <a:ext cx="2124000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a) Reanalysis</a:t>
            </a:r>
            <a:endParaRPr lang="en-GB" sz="800" dirty="0">
              <a:solidFill>
                <a:schemeClr val="tx1">
                  <a:lumMod val="95000"/>
                  <a:lumOff val="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57E75AC1-1794-5E7F-F1C7-E3D46F9F3C6B}"/>
              </a:ext>
            </a:extLst>
          </p:cNvPr>
          <p:cNvSpPr txBox="1"/>
          <p:nvPr/>
        </p:nvSpPr>
        <p:spPr>
          <a:xfrm>
            <a:off x="-71437" y="2391879"/>
            <a:ext cx="2124000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c) Forecasts: 2021-08-31 - 00 UTC (t+24,t+48)</a:t>
            </a:r>
            <a:endParaRPr lang="en-GB" sz="800" dirty="0">
              <a:solidFill>
                <a:schemeClr val="tx1">
                  <a:lumMod val="95000"/>
                  <a:lumOff val="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51966A53-077B-E857-FB56-6D8CABD214E0}"/>
              </a:ext>
            </a:extLst>
          </p:cNvPr>
          <p:cNvSpPr txBox="1"/>
          <p:nvPr/>
        </p:nvSpPr>
        <p:spPr>
          <a:xfrm>
            <a:off x="-71437" y="3702079"/>
            <a:ext cx="2124000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e) Forecasts: 2021-08-29 - 00 UTC (t72,t+96)</a:t>
            </a:r>
            <a:endParaRPr lang="en-GB" sz="800" dirty="0">
              <a:solidFill>
                <a:schemeClr val="tx1">
                  <a:lumMod val="95000"/>
                  <a:lumOff val="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35DD87AC-C1BC-2933-33E1-AC551ED331CE}"/>
              </a:ext>
            </a:extLst>
          </p:cNvPr>
          <p:cNvSpPr txBox="1"/>
          <p:nvPr/>
        </p:nvSpPr>
        <p:spPr>
          <a:xfrm>
            <a:off x="2124806" y="2389418"/>
            <a:ext cx="2124000" cy="21600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d) Forecasts: 2021-08-30 - 00 UTC (t+48,t+72)</a:t>
            </a:r>
            <a:endParaRPr lang="en-GB" sz="800" dirty="0">
              <a:solidFill>
                <a:schemeClr val="tx1">
                  <a:lumMod val="95000"/>
                  <a:lumOff val="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75493878-E8E3-4B21-EDED-882FA025EE50}"/>
              </a:ext>
            </a:extLst>
          </p:cNvPr>
          <p:cNvSpPr txBox="1"/>
          <p:nvPr/>
        </p:nvSpPr>
        <p:spPr>
          <a:xfrm>
            <a:off x="2124806" y="3697157"/>
            <a:ext cx="2124000" cy="21600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f) Forecasts: 2021-08-28 - 00 UTC (t+96,t+120)</a:t>
            </a:r>
            <a:endParaRPr lang="en-GB" sz="800" dirty="0">
              <a:solidFill>
                <a:schemeClr val="tx1">
                  <a:lumMod val="95000"/>
                  <a:lumOff val="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00" name="TextBox 262">
            <a:extLst>
              <a:ext uri="{FF2B5EF4-FFF2-40B4-BE49-F238E27FC236}">
                <a16:creationId xmlns:a16="http://schemas.microsoft.com/office/drawing/2014/main" id="{000021FB-3D9A-C671-5BD8-5FD3D4F57EAF}"/>
              </a:ext>
            </a:extLst>
          </p:cNvPr>
          <p:cNvSpPr txBox="1"/>
          <p:nvPr/>
        </p:nvSpPr>
        <p:spPr>
          <a:xfrm>
            <a:off x="1968457" y="534772"/>
            <a:ext cx="3541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[%]</a:t>
            </a:r>
          </a:p>
        </p:txBody>
      </p:sp>
      <p:sp>
        <p:nvSpPr>
          <p:cNvPr id="101" name="TextBox 251">
            <a:extLst>
              <a:ext uri="{FF2B5EF4-FFF2-40B4-BE49-F238E27FC236}">
                <a16:creationId xmlns:a16="http://schemas.microsoft.com/office/drawing/2014/main" id="{1D9A1454-C5EC-EF96-9456-6EFA68D93F96}"/>
              </a:ext>
            </a:extLst>
          </p:cNvPr>
          <p:cNvSpPr txBox="1"/>
          <p:nvPr/>
        </p:nvSpPr>
        <p:spPr>
          <a:xfrm>
            <a:off x="-203709" y="2579465"/>
            <a:ext cx="5368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50 </a:t>
            </a:r>
            <a:r>
              <a:rPr lang="it-IT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°</a:t>
            </a:r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</a:t>
            </a:r>
          </a:p>
        </p:txBody>
      </p:sp>
      <p:sp>
        <p:nvSpPr>
          <p:cNvPr id="102" name="TextBox 252">
            <a:extLst>
              <a:ext uri="{FF2B5EF4-FFF2-40B4-BE49-F238E27FC236}">
                <a16:creationId xmlns:a16="http://schemas.microsoft.com/office/drawing/2014/main" id="{CE3B5F6B-A16B-67FA-B1F3-40AF319AD7BD}"/>
              </a:ext>
            </a:extLst>
          </p:cNvPr>
          <p:cNvSpPr txBox="1"/>
          <p:nvPr/>
        </p:nvSpPr>
        <p:spPr>
          <a:xfrm>
            <a:off x="-203709" y="2972424"/>
            <a:ext cx="5368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40 </a:t>
            </a:r>
            <a:r>
              <a:rPr lang="it-IT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°</a:t>
            </a:r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</a:t>
            </a:r>
          </a:p>
        </p:txBody>
      </p:sp>
      <p:sp>
        <p:nvSpPr>
          <p:cNvPr id="103" name="TextBox 253">
            <a:extLst>
              <a:ext uri="{FF2B5EF4-FFF2-40B4-BE49-F238E27FC236}">
                <a16:creationId xmlns:a16="http://schemas.microsoft.com/office/drawing/2014/main" id="{3FF0EAA4-2EF5-4F38-B6EC-35ED6BE230C8}"/>
              </a:ext>
            </a:extLst>
          </p:cNvPr>
          <p:cNvSpPr txBox="1"/>
          <p:nvPr/>
        </p:nvSpPr>
        <p:spPr>
          <a:xfrm>
            <a:off x="-203709" y="3305076"/>
            <a:ext cx="5368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30 </a:t>
            </a:r>
            <a:r>
              <a:rPr lang="it-IT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°</a:t>
            </a:r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</a:t>
            </a:r>
          </a:p>
        </p:txBody>
      </p:sp>
      <p:sp>
        <p:nvSpPr>
          <p:cNvPr id="104" name="TextBox 251">
            <a:extLst>
              <a:ext uri="{FF2B5EF4-FFF2-40B4-BE49-F238E27FC236}">
                <a16:creationId xmlns:a16="http://schemas.microsoft.com/office/drawing/2014/main" id="{9C0BF0B8-9ECF-FB3A-55AD-9010A6D0C88A}"/>
              </a:ext>
            </a:extLst>
          </p:cNvPr>
          <p:cNvSpPr txBox="1"/>
          <p:nvPr/>
        </p:nvSpPr>
        <p:spPr>
          <a:xfrm>
            <a:off x="-203709" y="3888618"/>
            <a:ext cx="5368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50 </a:t>
            </a:r>
            <a:r>
              <a:rPr lang="it-IT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°</a:t>
            </a:r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</a:t>
            </a:r>
          </a:p>
        </p:txBody>
      </p:sp>
      <p:sp>
        <p:nvSpPr>
          <p:cNvPr id="105" name="TextBox 252">
            <a:extLst>
              <a:ext uri="{FF2B5EF4-FFF2-40B4-BE49-F238E27FC236}">
                <a16:creationId xmlns:a16="http://schemas.microsoft.com/office/drawing/2014/main" id="{B4F89EAC-F5BE-5AB3-6D3A-51942411D6AC}"/>
              </a:ext>
            </a:extLst>
          </p:cNvPr>
          <p:cNvSpPr txBox="1"/>
          <p:nvPr/>
        </p:nvSpPr>
        <p:spPr>
          <a:xfrm>
            <a:off x="-203709" y="4276281"/>
            <a:ext cx="5368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40 </a:t>
            </a:r>
            <a:r>
              <a:rPr lang="it-IT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°</a:t>
            </a:r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</a:t>
            </a:r>
          </a:p>
        </p:txBody>
      </p:sp>
      <p:sp>
        <p:nvSpPr>
          <p:cNvPr id="106" name="TextBox 253">
            <a:extLst>
              <a:ext uri="{FF2B5EF4-FFF2-40B4-BE49-F238E27FC236}">
                <a16:creationId xmlns:a16="http://schemas.microsoft.com/office/drawing/2014/main" id="{4B314188-7F22-6C36-D5F3-C79B9823CCF9}"/>
              </a:ext>
            </a:extLst>
          </p:cNvPr>
          <p:cNvSpPr txBox="1"/>
          <p:nvPr/>
        </p:nvSpPr>
        <p:spPr>
          <a:xfrm>
            <a:off x="-203709" y="4611583"/>
            <a:ext cx="5368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30 </a:t>
            </a:r>
            <a:r>
              <a:rPr lang="it-IT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°</a:t>
            </a:r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</a:t>
            </a:r>
          </a:p>
        </p:txBody>
      </p:sp>
      <p:sp>
        <p:nvSpPr>
          <p:cNvPr id="107" name="TextBox 254">
            <a:extLst>
              <a:ext uri="{FF2B5EF4-FFF2-40B4-BE49-F238E27FC236}">
                <a16:creationId xmlns:a16="http://schemas.microsoft.com/office/drawing/2014/main" id="{445A7559-4D19-A6F6-DA0F-D756F483D299}"/>
              </a:ext>
            </a:extLst>
          </p:cNvPr>
          <p:cNvSpPr txBox="1"/>
          <p:nvPr/>
        </p:nvSpPr>
        <p:spPr>
          <a:xfrm>
            <a:off x="2224336" y="4913976"/>
            <a:ext cx="5368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120 </a:t>
            </a:r>
            <a:r>
              <a:rPr lang="it-IT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°</a:t>
            </a:r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W</a:t>
            </a:r>
          </a:p>
        </p:txBody>
      </p:sp>
      <p:sp>
        <p:nvSpPr>
          <p:cNvPr id="108" name="TextBox 255">
            <a:extLst>
              <a:ext uri="{FF2B5EF4-FFF2-40B4-BE49-F238E27FC236}">
                <a16:creationId xmlns:a16="http://schemas.microsoft.com/office/drawing/2014/main" id="{A4EE99A9-33C7-3773-9DEA-E39F625A5212}"/>
              </a:ext>
            </a:extLst>
          </p:cNvPr>
          <p:cNvSpPr txBox="1"/>
          <p:nvPr/>
        </p:nvSpPr>
        <p:spPr>
          <a:xfrm>
            <a:off x="2770340" y="4913976"/>
            <a:ext cx="5368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100 </a:t>
            </a:r>
            <a:r>
              <a:rPr lang="it-IT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°</a:t>
            </a:r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W</a:t>
            </a:r>
          </a:p>
        </p:txBody>
      </p:sp>
      <p:sp>
        <p:nvSpPr>
          <p:cNvPr id="109" name="TextBox 256">
            <a:extLst>
              <a:ext uri="{FF2B5EF4-FFF2-40B4-BE49-F238E27FC236}">
                <a16:creationId xmlns:a16="http://schemas.microsoft.com/office/drawing/2014/main" id="{D8B522E8-1814-1FE6-CF46-055B320030EF}"/>
              </a:ext>
            </a:extLst>
          </p:cNvPr>
          <p:cNvSpPr txBox="1"/>
          <p:nvPr/>
        </p:nvSpPr>
        <p:spPr>
          <a:xfrm>
            <a:off x="3318950" y="4913976"/>
            <a:ext cx="5368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80 </a:t>
            </a:r>
            <a:r>
              <a:rPr lang="it-IT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°</a:t>
            </a:r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W</a:t>
            </a:r>
          </a:p>
        </p:txBody>
      </p:sp>
      <p:sp>
        <p:nvSpPr>
          <p:cNvPr id="110" name="TextBox 262">
            <a:extLst>
              <a:ext uri="{FF2B5EF4-FFF2-40B4-BE49-F238E27FC236}">
                <a16:creationId xmlns:a16="http://schemas.microsoft.com/office/drawing/2014/main" id="{F0474377-B166-9FE7-F0CD-757289DF5B18}"/>
              </a:ext>
            </a:extLst>
          </p:cNvPr>
          <p:cNvSpPr txBox="1"/>
          <p:nvPr/>
        </p:nvSpPr>
        <p:spPr>
          <a:xfrm rot="18900000">
            <a:off x="1063277" y="717566"/>
            <a:ext cx="363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6.5</a:t>
            </a:r>
          </a:p>
        </p:txBody>
      </p:sp>
      <p:sp>
        <p:nvSpPr>
          <p:cNvPr id="111" name="TextBox 262">
            <a:extLst>
              <a:ext uri="{FF2B5EF4-FFF2-40B4-BE49-F238E27FC236}">
                <a16:creationId xmlns:a16="http://schemas.microsoft.com/office/drawing/2014/main" id="{2EC17A87-5F98-30A0-B0E4-2CF025030731}"/>
              </a:ext>
            </a:extLst>
          </p:cNvPr>
          <p:cNvSpPr txBox="1"/>
          <p:nvPr/>
        </p:nvSpPr>
        <p:spPr>
          <a:xfrm rot="18900000">
            <a:off x="1249690" y="717566"/>
            <a:ext cx="363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8.5</a:t>
            </a:r>
          </a:p>
        </p:txBody>
      </p:sp>
      <p:sp>
        <p:nvSpPr>
          <p:cNvPr id="112" name="TextBox 262">
            <a:extLst>
              <a:ext uri="{FF2B5EF4-FFF2-40B4-BE49-F238E27FC236}">
                <a16:creationId xmlns:a16="http://schemas.microsoft.com/office/drawing/2014/main" id="{B449B9DC-BC6D-3397-ECEA-E2B1A14A2A1D}"/>
              </a:ext>
            </a:extLst>
          </p:cNvPr>
          <p:cNvSpPr txBox="1"/>
          <p:nvPr/>
        </p:nvSpPr>
        <p:spPr>
          <a:xfrm rot="18900000">
            <a:off x="1436103" y="717566"/>
            <a:ext cx="363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10.5</a:t>
            </a:r>
          </a:p>
        </p:txBody>
      </p:sp>
      <p:sp>
        <p:nvSpPr>
          <p:cNvPr id="113" name="TextBox 228">
            <a:extLst>
              <a:ext uri="{FF2B5EF4-FFF2-40B4-BE49-F238E27FC236}">
                <a16:creationId xmlns:a16="http://schemas.microsoft.com/office/drawing/2014/main" id="{F931034A-7D6F-8EA8-77FA-38D23B11D246}"/>
              </a:ext>
            </a:extLst>
          </p:cNvPr>
          <p:cNvSpPr txBox="1"/>
          <p:nvPr/>
        </p:nvSpPr>
        <p:spPr>
          <a:xfrm rot="18900000">
            <a:off x="2554581" y="717566"/>
            <a:ext cx="363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3</a:t>
            </a:r>
            <a:r>
              <a:rPr lang="en-GB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5.5</a:t>
            </a:r>
          </a:p>
        </p:txBody>
      </p:sp>
      <p:sp>
        <p:nvSpPr>
          <p:cNvPr id="114" name="TextBox 228">
            <a:extLst>
              <a:ext uri="{FF2B5EF4-FFF2-40B4-BE49-F238E27FC236}">
                <a16:creationId xmlns:a16="http://schemas.microsoft.com/office/drawing/2014/main" id="{4E92A261-3F68-2130-689A-A1282F999C88}"/>
              </a:ext>
            </a:extLst>
          </p:cNvPr>
          <p:cNvSpPr txBox="1"/>
          <p:nvPr/>
        </p:nvSpPr>
        <p:spPr>
          <a:xfrm rot="18900000">
            <a:off x="2740994" y="717566"/>
            <a:ext cx="363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40</a:t>
            </a:r>
            <a:r>
              <a:rPr lang="en-GB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.5</a:t>
            </a:r>
          </a:p>
        </p:txBody>
      </p:sp>
      <p:sp>
        <p:nvSpPr>
          <p:cNvPr id="115" name="TextBox 228">
            <a:extLst>
              <a:ext uri="{FF2B5EF4-FFF2-40B4-BE49-F238E27FC236}">
                <a16:creationId xmlns:a16="http://schemas.microsoft.com/office/drawing/2014/main" id="{13B4ED1F-BA20-584D-160D-E72FD57F6E94}"/>
              </a:ext>
            </a:extLst>
          </p:cNvPr>
          <p:cNvSpPr txBox="1"/>
          <p:nvPr/>
        </p:nvSpPr>
        <p:spPr>
          <a:xfrm rot="18900000">
            <a:off x="2927407" y="717566"/>
            <a:ext cx="363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50</a:t>
            </a:r>
            <a:r>
              <a:rPr lang="en-GB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.5</a:t>
            </a:r>
          </a:p>
        </p:txBody>
      </p:sp>
      <p:sp>
        <p:nvSpPr>
          <p:cNvPr id="116" name="TextBox 228">
            <a:extLst>
              <a:ext uri="{FF2B5EF4-FFF2-40B4-BE49-F238E27FC236}">
                <a16:creationId xmlns:a16="http://schemas.microsoft.com/office/drawing/2014/main" id="{9E17B2EA-5075-2F32-48F1-B8F79DC14C38}"/>
              </a:ext>
            </a:extLst>
          </p:cNvPr>
          <p:cNvSpPr txBox="1"/>
          <p:nvPr/>
        </p:nvSpPr>
        <p:spPr>
          <a:xfrm rot="18900000">
            <a:off x="3113820" y="717566"/>
            <a:ext cx="363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60</a:t>
            </a:r>
            <a:r>
              <a:rPr lang="en-GB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.5</a:t>
            </a:r>
          </a:p>
        </p:txBody>
      </p:sp>
      <p:sp>
        <p:nvSpPr>
          <p:cNvPr id="117" name="TextBox 228">
            <a:extLst>
              <a:ext uri="{FF2B5EF4-FFF2-40B4-BE49-F238E27FC236}">
                <a16:creationId xmlns:a16="http://schemas.microsoft.com/office/drawing/2014/main" id="{3C88EA91-CBB6-2923-84E8-958EAB03D695}"/>
              </a:ext>
            </a:extLst>
          </p:cNvPr>
          <p:cNvSpPr txBox="1"/>
          <p:nvPr/>
        </p:nvSpPr>
        <p:spPr>
          <a:xfrm rot="18900000">
            <a:off x="3300233" y="717566"/>
            <a:ext cx="363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70</a:t>
            </a:r>
            <a:r>
              <a:rPr lang="en-GB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.5</a:t>
            </a:r>
          </a:p>
        </p:txBody>
      </p:sp>
      <p:sp>
        <p:nvSpPr>
          <p:cNvPr id="118" name="TextBox 228">
            <a:extLst>
              <a:ext uri="{FF2B5EF4-FFF2-40B4-BE49-F238E27FC236}">
                <a16:creationId xmlns:a16="http://schemas.microsoft.com/office/drawing/2014/main" id="{398D0DBF-C0BF-0EAB-70D2-6FAFBE8D8584}"/>
              </a:ext>
            </a:extLst>
          </p:cNvPr>
          <p:cNvSpPr txBox="1"/>
          <p:nvPr/>
        </p:nvSpPr>
        <p:spPr>
          <a:xfrm rot="18900000">
            <a:off x="3486646" y="717566"/>
            <a:ext cx="363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80</a:t>
            </a:r>
            <a:r>
              <a:rPr lang="en-GB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.5</a:t>
            </a:r>
          </a:p>
        </p:txBody>
      </p:sp>
      <p:sp>
        <p:nvSpPr>
          <p:cNvPr id="119" name="TextBox 228">
            <a:extLst>
              <a:ext uri="{FF2B5EF4-FFF2-40B4-BE49-F238E27FC236}">
                <a16:creationId xmlns:a16="http://schemas.microsoft.com/office/drawing/2014/main" id="{BB947B23-D613-6274-5A1A-0612C9DDC7BA}"/>
              </a:ext>
            </a:extLst>
          </p:cNvPr>
          <p:cNvSpPr txBox="1"/>
          <p:nvPr/>
        </p:nvSpPr>
        <p:spPr>
          <a:xfrm rot="18900000">
            <a:off x="3673059" y="717566"/>
            <a:ext cx="363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90</a:t>
            </a:r>
            <a:r>
              <a:rPr lang="en-GB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.5</a:t>
            </a:r>
          </a:p>
        </p:txBody>
      </p:sp>
      <p:sp>
        <p:nvSpPr>
          <p:cNvPr id="120" name="TextBox 228">
            <a:extLst>
              <a:ext uri="{FF2B5EF4-FFF2-40B4-BE49-F238E27FC236}">
                <a16:creationId xmlns:a16="http://schemas.microsoft.com/office/drawing/2014/main" id="{5B5E25C5-CF55-1AD6-2F46-56FF2C9AA072}"/>
              </a:ext>
            </a:extLst>
          </p:cNvPr>
          <p:cNvSpPr txBox="1"/>
          <p:nvPr/>
        </p:nvSpPr>
        <p:spPr>
          <a:xfrm rot="18900000">
            <a:off x="3859467" y="717566"/>
            <a:ext cx="363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100</a:t>
            </a:r>
            <a:endParaRPr lang="en-GB" sz="800" dirty="0">
              <a:solidFill>
                <a:schemeClr val="tx1">
                  <a:lumMod val="95000"/>
                  <a:lumOff val="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89D57BAF-EDF7-DFF3-25C8-DBF5CA7C01E8}"/>
              </a:ext>
            </a:extLst>
          </p:cNvPr>
          <p:cNvSpPr/>
          <p:nvPr/>
        </p:nvSpPr>
        <p:spPr>
          <a:xfrm>
            <a:off x="557315" y="1657350"/>
            <a:ext cx="504000" cy="504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2A0340DF-C636-D189-A28F-EA34AB5D27EE}"/>
              </a:ext>
            </a:extLst>
          </p:cNvPr>
          <p:cNvSpPr/>
          <p:nvPr/>
        </p:nvSpPr>
        <p:spPr>
          <a:xfrm>
            <a:off x="1413180" y="1573586"/>
            <a:ext cx="504681" cy="504000"/>
          </a:xfrm>
          <a:prstGeom prst="ellipse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0000FF"/>
              </a:solidFill>
            </a:endParaRPr>
          </a:p>
        </p:txBody>
      </p:sp>
      <p:sp>
        <p:nvSpPr>
          <p:cNvPr id="123" name="TextBox 262">
            <a:extLst>
              <a:ext uri="{FF2B5EF4-FFF2-40B4-BE49-F238E27FC236}">
                <a16:creationId xmlns:a16="http://schemas.microsoft.com/office/drawing/2014/main" id="{12F38479-AB54-6B30-2D3C-FF8C0302CC0C}"/>
              </a:ext>
            </a:extLst>
          </p:cNvPr>
          <p:cNvSpPr txBox="1"/>
          <p:nvPr/>
        </p:nvSpPr>
        <p:spPr>
          <a:xfrm>
            <a:off x="304757" y="1322392"/>
            <a:ext cx="10432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Small Convective System</a:t>
            </a:r>
          </a:p>
        </p:txBody>
      </p:sp>
      <p:sp>
        <p:nvSpPr>
          <p:cNvPr id="124" name="TextBox 262">
            <a:extLst>
              <a:ext uri="{FF2B5EF4-FFF2-40B4-BE49-F238E27FC236}">
                <a16:creationId xmlns:a16="http://schemas.microsoft.com/office/drawing/2014/main" id="{F814593F-D80C-3FAD-DC51-3489C5EF4A97}"/>
              </a:ext>
            </a:extLst>
          </p:cNvPr>
          <p:cNvSpPr txBox="1"/>
          <p:nvPr/>
        </p:nvSpPr>
        <p:spPr>
          <a:xfrm>
            <a:off x="1067453" y="1236817"/>
            <a:ext cx="12150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rgbClr val="0000FF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Large-scale </a:t>
            </a:r>
          </a:p>
          <a:p>
            <a:pPr algn="ctr"/>
            <a:r>
              <a:rPr lang="en-GB" sz="800" dirty="0">
                <a:solidFill>
                  <a:srgbClr val="0000FF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System</a:t>
            </a:r>
          </a:p>
        </p:txBody>
      </p:sp>
    </p:spTree>
    <p:extLst>
      <p:ext uri="{BB962C8B-B14F-4D97-AF65-F5344CB8AC3E}">
        <p14:creationId xmlns:p14="http://schemas.microsoft.com/office/powerpoint/2010/main" val="14034293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193</Words>
  <Application>Microsoft Office PowerPoint</Application>
  <PresentationFormat>Custom</PresentationFormat>
  <Paragraphs>50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Aptos</vt:lpstr>
      <vt:lpstr>Aptos Display</vt:lpstr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Fatima Pillosu</dc:creator>
  <cp:lastModifiedBy>Fatima Pillosu</cp:lastModifiedBy>
  <cp:revision>1</cp:revision>
  <dcterms:created xsi:type="dcterms:W3CDTF">2025-06-10T15:32:15Z</dcterms:created>
  <dcterms:modified xsi:type="dcterms:W3CDTF">2025-06-10T21:40:04Z</dcterms:modified>
</cp:coreProperties>
</file>